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8"/>
  </p:notesMasterIdLst>
  <p:sldIdLst>
    <p:sldId id="256" r:id="rId2"/>
    <p:sldId id="266" r:id="rId3"/>
    <p:sldId id="265" r:id="rId4"/>
    <p:sldId id="267" r:id="rId5"/>
    <p:sldId id="258" r:id="rId6"/>
    <p:sldId id="259" r:id="rId7"/>
    <p:sldId id="260" r:id="rId8"/>
    <p:sldId id="262" r:id="rId9"/>
    <p:sldId id="261" r:id="rId10"/>
    <p:sldId id="264" r:id="rId11"/>
    <p:sldId id="263" r:id="rId12"/>
    <p:sldId id="269" r:id="rId13"/>
    <p:sldId id="279" r:id="rId14"/>
    <p:sldId id="285" r:id="rId15"/>
    <p:sldId id="275" r:id="rId16"/>
    <p:sldId id="274" r:id="rId17"/>
    <p:sldId id="276" r:id="rId18"/>
    <p:sldId id="277" r:id="rId19"/>
    <p:sldId id="283" r:id="rId20"/>
    <p:sldId id="280" r:id="rId21"/>
    <p:sldId id="278" r:id="rId22"/>
    <p:sldId id="281" r:id="rId23"/>
    <p:sldId id="282" r:id="rId24"/>
    <p:sldId id="284" r:id="rId25"/>
    <p:sldId id="286" r:id="rId26"/>
    <p:sldId id="287" r:id="rId27"/>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5CC2B-D307-45F2-BFAE-FA31C5CFE284}" v="116" dt="2024-04-08T14:11:34.9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447" autoAdjust="0"/>
  </p:normalViewPr>
  <p:slideViewPr>
    <p:cSldViewPr snapToGrid="0">
      <p:cViewPr varScale="1">
        <p:scale>
          <a:sx n="56" d="100"/>
          <a:sy n="56" d="100"/>
        </p:scale>
        <p:origin x="280" y="44"/>
      </p:cViewPr>
      <p:guideLst/>
    </p:cSldViewPr>
  </p:slideViewPr>
  <p:outlineViewPr>
    <p:cViewPr>
      <p:scale>
        <a:sx n="33" d="100"/>
        <a:sy n="33" d="100"/>
      </p:scale>
      <p:origin x="0" y="-76"/>
    </p:cViewPr>
  </p:outlineViewPr>
  <p:notesTextViewPr>
    <p:cViewPr>
      <p:scale>
        <a:sx n="1" d="1"/>
        <a:sy n="1" d="1"/>
      </p:scale>
      <p:origin x="0" y="0"/>
    </p:cViewPr>
  </p:notesTextViewPr>
  <p:notesViewPr>
    <p:cSldViewPr snapToGrid="0">
      <p:cViewPr>
        <p:scale>
          <a:sx n="70" d="100"/>
          <a:sy n="70" d="100"/>
        </p:scale>
        <p:origin x="2212" y="-2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sa Harwood" userId="41b5f62c36ac74d2" providerId="LiveId" clId="{2585CC2B-D307-45F2-BFAE-FA31C5CFE284}"/>
    <pc:docChg chg="undo custSel addSld delSld modSld sldOrd modNotesMaster">
      <pc:chgData name="Leesa Harwood" userId="41b5f62c36ac74d2" providerId="LiveId" clId="{2585CC2B-D307-45F2-BFAE-FA31C5CFE284}" dt="2024-04-08T14:11:34.940" v="21848"/>
      <pc:docMkLst>
        <pc:docMk/>
      </pc:docMkLst>
      <pc:sldChg chg="addSp modSp mod">
        <pc:chgData name="Leesa Harwood" userId="41b5f62c36ac74d2" providerId="LiveId" clId="{2585CC2B-D307-45F2-BFAE-FA31C5CFE284}" dt="2024-03-20T17:31:48.103" v="21604" actId="2711"/>
        <pc:sldMkLst>
          <pc:docMk/>
          <pc:sldMk cId="3184448702" sldId="256"/>
        </pc:sldMkLst>
        <pc:spChg chg="mod">
          <ac:chgData name="Leesa Harwood" userId="41b5f62c36ac74d2" providerId="LiveId" clId="{2585CC2B-D307-45F2-BFAE-FA31C5CFE284}" dt="2024-03-20T17:31:43.483" v="21603" actId="2711"/>
          <ac:spMkLst>
            <pc:docMk/>
            <pc:sldMk cId="3184448702" sldId="256"/>
            <ac:spMk id="2" creationId="{CB806E5E-3F51-431E-8A14-EBB8C63D5FD4}"/>
          </ac:spMkLst>
        </pc:spChg>
        <pc:spChg chg="mod">
          <ac:chgData name="Leesa Harwood" userId="41b5f62c36ac74d2" providerId="LiveId" clId="{2585CC2B-D307-45F2-BFAE-FA31C5CFE284}" dt="2024-03-20T17:31:48.103" v="21604" actId="2711"/>
          <ac:spMkLst>
            <pc:docMk/>
            <pc:sldMk cId="3184448702" sldId="256"/>
            <ac:spMk id="3" creationId="{BBFD0ACF-2471-4F89-B645-C8FD18E65233}"/>
          </ac:spMkLst>
        </pc:spChg>
        <pc:picChg chg="add mod">
          <ac:chgData name="Leesa Harwood" userId="41b5f62c36ac74d2" providerId="LiveId" clId="{2585CC2B-D307-45F2-BFAE-FA31C5CFE284}" dt="2024-03-18T15:43:14.576" v="1922" actId="1076"/>
          <ac:picMkLst>
            <pc:docMk/>
            <pc:sldMk cId="3184448702" sldId="256"/>
            <ac:picMk id="4" creationId="{CB621FC5-6C28-2CEE-E6BB-835AC2C88D1F}"/>
          </ac:picMkLst>
        </pc:picChg>
        <pc:picChg chg="mod modCrop">
          <ac:chgData name="Leesa Harwood" userId="41b5f62c36ac74d2" providerId="LiveId" clId="{2585CC2B-D307-45F2-BFAE-FA31C5CFE284}" dt="2024-03-18T15:43:08.297" v="1919" actId="1076"/>
          <ac:picMkLst>
            <pc:docMk/>
            <pc:sldMk cId="3184448702" sldId="256"/>
            <ac:picMk id="5" creationId="{792385A8-08BB-4C3A-B86D-CBA646067F07}"/>
          </ac:picMkLst>
        </pc:picChg>
      </pc:sldChg>
      <pc:sldChg chg="addSp delSp modSp del mod modNotes">
        <pc:chgData name="Leesa Harwood" userId="41b5f62c36ac74d2" providerId="LiveId" clId="{2585CC2B-D307-45F2-BFAE-FA31C5CFE284}" dt="2024-03-19T18:08:07.930" v="9684" actId="47"/>
        <pc:sldMkLst>
          <pc:docMk/>
          <pc:sldMk cId="3315843801" sldId="257"/>
        </pc:sldMkLst>
        <pc:spChg chg="mod">
          <ac:chgData name="Leesa Harwood" userId="41b5f62c36ac74d2" providerId="LiveId" clId="{2585CC2B-D307-45F2-BFAE-FA31C5CFE284}" dt="2024-03-18T15:39:51.787" v="1455" actId="20577"/>
          <ac:spMkLst>
            <pc:docMk/>
            <pc:sldMk cId="3315843801" sldId="257"/>
            <ac:spMk id="2" creationId="{271EBFBE-97BC-494B-9DE8-904E926325D3}"/>
          </ac:spMkLst>
        </pc:spChg>
        <pc:spChg chg="mod">
          <ac:chgData name="Leesa Harwood" userId="41b5f62c36ac74d2" providerId="LiveId" clId="{2585CC2B-D307-45F2-BFAE-FA31C5CFE284}" dt="2024-03-18T15:42:10.484" v="1905" actId="1076"/>
          <ac:spMkLst>
            <pc:docMk/>
            <pc:sldMk cId="3315843801" sldId="257"/>
            <ac:spMk id="3" creationId="{361444FB-BAF3-4658-AA26-CD0DB049D5E1}"/>
          </ac:spMkLst>
        </pc:spChg>
        <pc:picChg chg="del">
          <ac:chgData name="Leesa Harwood" userId="41b5f62c36ac74d2" providerId="LiveId" clId="{2585CC2B-D307-45F2-BFAE-FA31C5CFE284}" dt="2024-03-18T15:45:22.096" v="1923" actId="478"/>
          <ac:picMkLst>
            <pc:docMk/>
            <pc:sldMk cId="3315843801" sldId="257"/>
            <ac:picMk id="5" creationId="{E831463B-1AEF-6EB7-30E5-B8441A970DF3}"/>
          </ac:picMkLst>
        </pc:picChg>
        <pc:picChg chg="add mod">
          <ac:chgData name="Leesa Harwood" userId="41b5f62c36ac74d2" providerId="LiveId" clId="{2585CC2B-D307-45F2-BFAE-FA31C5CFE284}" dt="2024-03-18T15:45:33.107" v="1928" actId="1076"/>
          <ac:picMkLst>
            <pc:docMk/>
            <pc:sldMk cId="3315843801" sldId="257"/>
            <ac:picMk id="6" creationId="{173C5BB1-AF58-A047-EF6A-AB6414C15733}"/>
          </ac:picMkLst>
        </pc:picChg>
      </pc:sldChg>
      <pc:sldChg chg="addSp delSp modSp mod modNotes">
        <pc:chgData name="Leesa Harwood" userId="41b5f62c36ac74d2" providerId="LiveId" clId="{2585CC2B-D307-45F2-BFAE-FA31C5CFE284}" dt="2024-04-08T14:08:24.982" v="21766"/>
        <pc:sldMkLst>
          <pc:docMk/>
          <pc:sldMk cId="1328761035" sldId="258"/>
        </pc:sldMkLst>
        <pc:spChg chg="mod">
          <ac:chgData name="Leesa Harwood" userId="41b5f62c36ac74d2" providerId="LiveId" clId="{2585CC2B-D307-45F2-BFAE-FA31C5CFE284}" dt="2024-03-20T17:32:32.319" v="21608" actId="2711"/>
          <ac:spMkLst>
            <pc:docMk/>
            <pc:sldMk cId="1328761035" sldId="258"/>
            <ac:spMk id="2" creationId="{271EBFBE-97BC-494B-9DE8-904E926325D3}"/>
          </ac:spMkLst>
        </pc:spChg>
        <pc:spChg chg="mod">
          <ac:chgData name="Leesa Harwood" userId="41b5f62c36ac74d2" providerId="LiveId" clId="{2585CC2B-D307-45F2-BFAE-FA31C5CFE284}" dt="2024-03-20T17:51:24.622" v="21695" actId="207"/>
          <ac:spMkLst>
            <pc:docMk/>
            <pc:sldMk cId="1328761035" sldId="258"/>
            <ac:spMk id="3" creationId="{361444FB-BAF3-4658-AA26-CD0DB049D5E1}"/>
          </ac:spMkLst>
        </pc:spChg>
        <pc:spChg chg="add del">
          <ac:chgData name="Leesa Harwood" userId="41b5f62c36ac74d2" providerId="LiveId" clId="{2585CC2B-D307-45F2-BFAE-FA31C5CFE284}" dt="2024-03-12T10:05:52.149" v="502" actId="22"/>
          <ac:spMkLst>
            <pc:docMk/>
            <pc:sldMk cId="1328761035" sldId="258"/>
            <ac:spMk id="7" creationId="{C785A157-B0BC-A03A-53DB-76E0D7BE5311}"/>
          </ac:spMkLst>
        </pc:spChg>
        <pc:picChg chg="del">
          <ac:chgData name="Leesa Harwood" userId="41b5f62c36ac74d2" providerId="LiveId" clId="{2585CC2B-D307-45F2-BFAE-FA31C5CFE284}" dt="2024-04-08T14:08:24.146" v="21765" actId="478"/>
          <ac:picMkLst>
            <pc:docMk/>
            <pc:sldMk cId="1328761035" sldId="258"/>
            <ac:picMk id="4" creationId="{D8505092-DCBD-4DC2-8B59-64E8BD5D4AFC}"/>
          </ac:picMkLst>
        </pc:picChg>
        <pc:picChg chg="add del mod">
          <ac:chgData name="Leesa Harwood" userId="41b5f62c36ac74d2" providerId="LiveId" clId="{2585CC2B-D307-45F2-BFAE-FA31C5CFE284}" dt="2024-04-08T14:08:23.367" v="21764" actId="478"/>
          <ac:picMkLst>
            <pc:docMk/>
            <pc:sldMk cId="1328761035" sldId="258"/>
            <ac:picMk id="6" creationId="{75BDEF9C-762C-B07E-A33A-93A5173D7A62}"/>
          </ac:picMkLst>
        </pc:picChg>
        <pc:picChg chg="add mod">
          <ac:chgData name="Leesa Harwood" userId="41b5f62c36ac74d2" providerId="LiveId" clId="{2585CC2B-D307-45F2-BFAE-FA31C5CFE284}" dt="2024-04-08T14:08:24.982" v="21766"/>
          <ac:picMkLst>
            <pc:docMk/>
            <pc:sldMk cId="1328761035" sldId="258"/>
            <ac:picMk id="7" creationId="{A7C8255E-7B6E-79ED-9FDE-62D96EFC9665}"/>
          </ac:picMkLst>
        </pc:picChg>
      </pc:sldChg>
      <pc:sldChg chg="addSp delSp modSp mod modNotes">
        <pc:chgData name="Leesa Harwood" userId="41b5f62c36ac74d2" providerId="LiveId" clId="{2585CC2B-D307-45F2-BFAE-FA31C5CFE284}" dt="2024-04-08T14:08:34.437" v="21770" actId="1076"/>
        <pc:sldMkLst>
          <pc:docMk/>
          <pc:sldMk cId="3217900396" sldId="259"/>
        </pc:sldMkLst>
        <pc:spChg chg="mod">
          <ac:chgData name="Leesa Harwood" userId="41b5f62c36ac74d2" providerId="LiveId" clId="{2585CC2B-D307-45F2-BFAE-FA31C5CFE284}" dt="2024-04-08T14:08:34.437" v="21770" actId="1076"/>
          <ac:spMkLst>
            <pc:docMk/>
            <pc:sldMk cId="3217900396" sldId="259"/>
            <ac:spMk id="3" creationId="{361444FB-BAF3-4658-AA26-CD0DB049D5E1}"/>
          </ac:spMkLst>
        </pc:spChg>
        <pc:spChg chg="add del mod">
          <ac:chgData name="Leesa Harwood" userId="41b5f62c36ac74d2" providerId="LiveId" clId="{2585CC2B-D307-45F2-BFAE-FA31C5CFE284}" dt="2024-03-12T10:06:17.835" v="526" actId="478"/>
          <ac:spMkLst>
            <pc:docMk/>
            <pc:sldMk cId="3217900396" sldId="259"/>
            <ac:spMk id="6" creationId="{B50EBBAC-479D-1B41-A8D3-95F6DEC360C5}"/>
          </ac:spMkLst>
        </pc:spChg>
        <pc:spChg chg="add mod">
          <ac:chgData name="Leesa Harwood" userId="41b5f62c36ac74d2" providerId="LiveId" clId="{2585CC2B-D307-45F2-BFAE-FA31C5CFE284}" dt="2024-03-20T17:32:46.244" v="21609" actId="2711"/>
          <ac:spMkLst>
            <pc:docMk/>
            <pc:sldMk cId="3217900396" sldId="259"/>
            <ac:spMk id="7" creationId="{8B91B7D9-18D6-3C5E-3165-97D97BE9A3B4}"/>
          </ac:spMkLst>
        </pc:spChg>
        <pc:spChg chg="del">
          <ac:chgData name="Leesa Harwood" userId="41b5f62c36ac74d2" providerId="LiveId" clId="{2585CC2B-D307-45F2-BFAE-FA31C5CFE284}" dt="2024-03-12T10:06:15.509" v="525" actId="478"/>
          <ac:spMkLst>
            <pc:docMk/>
            <pc:sldMk cId="3217900396" sldId="259"/>
            <ac:spMk id="8" creationId="{37D34A91-0E5C-FFF1-D7BD-248D343DEEE3}"/>
          </ac:spMkLst>
        </pc:spChg>
        <pc:picChg chg="add del mod">
          <ac:chgData name="Leesa Harwood" userId="41b5f62c36ac74d2" providerId="LiveId" clId="{2585CC2B-D307-45F2-BFAE-FA31C5CFE284}" dt="2024-04-08T14:08:28.296" v="21767" actId="478"/>
          <ac:picMkLst>
            <pc:docMk/>
            <pc:sldMk cId="3217900396" sldId="259"/>
            <ac:picMk id="2" creationId="{97D37C15-90C0-3D82-A15C-6D94E0357989}"/>
          </ac:picMkLst>
        </pc:picChg>
        <pc:picChg chg="del">
          <ac:chgData name="Leesa Harwood" userId="41b5f62c36ac74d2" providerId="LiveId" clId="{2585CC2B-D307-45F2-BFAE-FA31C5CFE284}" dt="2024-04-08T14:08:29.247" v="21768" actId="478"/>
          <ac:picMkLst>
            <pc:docMk/>
            <pc:sldMk cId="3217900396" sldId="259"/>
            <ac:picMk id="4" creationId="{D8505092-DCBD-4DC2-8B59-64E8BD5D4AFC}"/>
          </ac:picMkLst>
        </pc:picChg>
        <pc:picChg chg="add mod">
          <ac:chgData name="Leesa Harwood" userId="41b5f62c36ac74d2" providerId="LiveId" clId="{2585CC2B-D307-45F2-BFAE-FA31C5CFE284}" dt="2024-04-08T14:08:30.883" v="21769"/>
          <ac:picMkLst>
            <pc:docMk/>
            <pc:sldMk cId="3217900396" sldId="259"/>
            <ac:picMk id="6" creationId="{E26080DE-F119-E886-9A30-C7E43D731716}"/>
          </ac:picMkLst>
        </pc:picChg>
      </pc:sldChg>
      <pc:sldChg chg="addSp delSp modSp mod modNotes">
        <pc:chgData name="Leesa Harwood" userId="41b5f62c36ac74d2" providerId="LiveId" clId="{2585CC2B-D307-45F2-BFAE-FA31C5CFE284}" dt="2024-04-08T14:08:42.158" v="21773"/>
        <pc:sldMkLst>
          <pc:docMk/>
          <pc:sldMk cId="103487918" sldId="260"/>
        </pc:sldMkLst>
        <pc:spChg chg="mod">
          <ac:chgData name="Leesa Harwood" userId="41b5f62c36ac74d2" providerId="LiveId" clId="{2585CC2B-D307-45F2-BFAE-FA31C5CFE284}" dt="2024-03-20T17:32:59.571" v="21611" actId="2711"/>
          <ac:spMkLst>
            <pc:docMk/>
            <pc:sldMk cId="103487918" sldId="260"/>
            <ac:spMk id="3" creationId="{361444FB-BAF3-4658-AA26-CD0DB049D5E1}"/>
          </ac:spMkLst>
        </pc:spChg>
        <pc:spChg chg="add del mod">
          <ac:chgData name="Leesa Harwood" userId="41b5f62c36ac74d2" providerId="LiveId" clId="{2585CC2B-D307-45F2-BFAE-FA31C5CFE284}" dt="2024-03-12T10:06:39.897" v="539" actId="478"/>
          <ac:spMkLst>
            <pc:docMk/>
            <pc:sldMk cId="103487918" sldId="260"/>
            <ac:spMk id="6" creationId="{AD24C4B2-A68B-36E8-77F3-ED190493E7FE}"/>
          </ac:spMkLst>
        </pc:spChg>
        <pc:spChg chg="add mod">
          <ac:chgData name="Leesa Harwood" userId="41b5f62c36ac74d2" providerId="LiveId" clId="{2585CC2B-D307-45F2-BFAE-FA31C5CFE284}" dt="2024-03-12T10:06:34.141" v="537"/>
          <ac:spMkLst>
            <pc:docMk/>
            <pc:sldMk cId="103487918" sldId="260"/>
            <ac:spMk id="7" creationId="{C5BF186A-627D-69D2-F1FC-9512B9A7AEBD}"/>
          </ac:spMkLst>
        </pc:spChg>
        <pc:spChg chg="add del">
          <ac:chgData name="Leesa Harwood" userId="41b5f62c36ac74d2" providerId="LiveId" clId="{2585CC2B-D307-45F2-BFAE-FA31C5CFE284}" dt="2024-03-12T10:06:45.803" v="540" actId="478"/>
          <ac:spMkLst>
            <pc:docMk/>
            <pc:sldMk cId="103487918" sldId="260"/>
            <ac:spMk id="8" creationId="{37D34A91-0E5C-FFF1-D7BD-248D343DEEE3}"/>
          </ac:spMkLst>
        </pc:spChg>
        <pc:spChg chg="add del mod">
          <ac:chgData name="Leesa Harwood" userId="41b5f62c36ac74d2" providerId="LiveId" clId="{2585CC2B-D307-45F2-BFAE-FA31C5CFE284}" dt="2024-03-12T10:06:48.741" v="541" actId="478"/>
          <ac:spMkLst>
            <pc:docMk/>
            <pc:sldMk cId="103487918" sldId="260"/>
            <ac:spMk id="12" creationId="{7AB05C82-CBDF-5BDA-E03D-BEA7910DE563}"/>
          </ac:spMkLst>
        </pc:spChg>
        <pc:spChg chg="add mod">
          <ac:chgData name="Leesa Harwood" userId="41b5f62c36ac74d2" providerId="LiveId" clId="{2585CC2B-D307-45F2-BFAE-FA31C5CFE284}" dt="2024-03-20T17:32:59.571" v="21611" actId="2711"/>
          <ac:spMkLst>
            <pc:docMk/>
            <pc:sldMk cId="103487918" sldId="260"/>
            <ac:spMk id="13" creationId="{FB7590E8-221D-4644-3C71-B2768FC2DF25}"/>
          </ac:spMkLst>
        </pc:spChg>
        <pc:picChg chg="add del mod">
          <ac:chgData name="Leesa Harwood" userId="41b5f62c36ac74d2" providerId="LiveId" clId="{2585CC2B-D307-45F2-BFAE-FA31C5CFE284}" dt="2024-04-08T14:08:41.089" v="21772" actId="478"/>
          <ac:picMkLst>
            <pc:docMk/>
            <pc:sldMk cId="103487918" sldId="260"/>
            <ac:picMk id="2" creationId="{4A9CD37C-16B4-8E07-DF45-07F47DC08A2D}"/>
          </ac:picMkLst>
        </pc:picChg>
        <pc:picChg chg="del">
          <ac:chgData name="Leesa Harwood" userId="41b5f62c36ac74d2" providerId="LiveId" clId="{2585CC2B-D307-45F2-BFAE-FA31C5CFE284}" dt="2024-04-08T14:08:40.345" v="21771" actId="478"/>
          <ac:picMkLst>
            <pc:docMk/>
            <pc:sldMk cId="103487918" sldId="260"/>
            <ac:picMk id="4" creationId="{D8505092-DCBD-4DC2-8B59-64E8BD5D4AFC}"/>
          </ac:picMkLst>
        </pc:picChg>
        <pc:picChg chg="add mod">
          <ac:chgData name="Leesa Harwood" userId="41b5f62c36ac74d2" providerId="LiveId" clId="{2585CC2B-D307-45F2-BFAE-FA31C5CFE284}" dt="2024-04-08T14:08:42.158" v="21773"/>
          <ac:picMkLst>
            <pc:docMk/>
            <pc:sldMk cId="103487918" sldId="260"/>
            <ac:picMk id="6" creationId="{2602D760-5BDE-DD1F-294F-AD6FD1CA21A5}"/>
          </ac:picMkLst>
        </pc:picChg>
      </pc:sldChg>
      <pc:sldChg chg="addSp delSp modSp mod ord modNotes">
        <pc:chgData name="Leesa Harwood" userId="41b5f62c36ac74d2" providerId="LiveId" clId="{2585CC2B-D307-45F2-BFAE-FA31C5CFE284}" dt="2024-04-08T14:08:54.160" v="21779"/>
        <pc:sldMkLst>
          <pc:docMk/>
          <pc:sldMk cId="3842066068" sldId="261"/>
        </pc:sldMkLst>
        <pc:spChg chg="mod">
          <ac:chgData name="Leesa Harwood" userId="41b5f62c36ac74d2" providerId="LiveId" clId="{2585CC2B-D307-45F2-BFAE-FA31C5CFE284}" dt="2024-03-20T17:33:17.093" v="21614" actId="27636"/>
          <ac:spMkLst>
            <pc:docMk/>
            <pc:sldMk cId="3842066068" sldId="261"/>
            <ac:spMk id="3" creationId="{361444FB-BAF3-4658-AA26-CD0DB049D5E1}"/>
          </ac:spMkLst>
        </pc:spChg>
        <pc:spChg chg="add del mod">
          <ac:chgData name="Leesa Harwood" userId="41b5f62c36ac74d2" providerId="LiveId" clId="{2585CC2B-D307-45F2-BFAE-FA31C5CFE284}" dt="2024-03-12T10:07:17.090" v="573" actId="478"/>
          <ac:spMkLst>
            <pc:docMk/>
            <pc:sldMk cId="3842066068" sldId="261"/>
            <ac:spMk id="6" creationId="{32B83DBE-C601-7040-DAD8-1CC7E501A133}"/>
          </ac:spMkLst>
        </pc:spChg>
        <pc:spChg chg="add mod">
          <ac:chgData name="Leesa Harwood" userId="41b5f62c36ac74d2" providerId="LiveId" clId="{2585CC2B-D307-45F2-BFAE-FA31C5CFE284}" dt="2024-03-20T17:33:17.046" v="21613" actId="2711"/>
          <ac:spMkLst>
            <pc:docMk/>
            <pc:sldMk cId="3842066068" sldId="261"/>
            <ac:spMk id="7" creationId="{2C30C271-EF08-6075-3118-7968DBDC2B37}"/>
          </ac:spMkLst>
        </pc:spChg>
        <pc:spChg chg="del">
          <ac:chgData name="Leesa Harwood" userId="41b5f62c36ac74d2" providerId="LiveId" clId="{2585CC2B-D307-45F2-BFAE-FA31C5CFE284}" dt="2024-03-12T10:07:14.954" v="572" actId="478"/>
          <ac:spMkLst>
            <pc:docMk/>
            <pc:sldMk cId="3842066068" sldId="261"/>
            <ac:spMk id="8" creationId="{37D34A91-0E5C-FFF1-D7BD-248D343DEEE3}"/>
          </ac:spMkLst>
        </pc:spChg>
        <pc:picChg chg="add del mod">
          <ac:chgData name="Leesa Harwood" userId="41b5f62c36ac74d2" providerId="LiveId" clId="{2585CC2B-D307-45F2-BFAE-FA31C5CFE284}" dt="2024-04-08T14:08:52.207" v="21777" actId="478"/>
          <ac:picMkLst>
            <pc:docMk/>
            <pc:sldMk cId="3842066068" sldId="261"/>
            <ac:picMk id="2" creationId="{4171FE2F-10FF-AD74-BD5B-E894A4C3109F}"/>
          </ac:picMkLst>
        </pc:picChg>
        <pc:picChg chg="del">
          <ac:chgData name="Leesa Harwood" userId="41b5f62c36ac74d2" providerId="LiveId" clId="{2585CC2B-D307-45F2-BFAE-FA31C5CFE284}" dt="2024-04-08T14:08:53.205" v="21778" actId="478"/>
          <ac:picMkLst>
            <pc:docMk/>
            <pc:sldMk cId="3842066068" sldId="261"/>
            <ac:picMk id="4" creationId="{D8505092-DCBD-4DC2-8B59-64E8BD5D4AFC}"/>
          </ac:picMkLst>
        </pc:picChg>
        <pc:picChg chg="add mod">
          <ac:chgData name="Leesa Harwood" userId="41b5f62c36ac74d2" providerId="LiveId" clId="{2585CC2B-D307-45F2-BFAE-FA31C5CFE284}" dt="2024-04-08T14:08:54.160" v="21779"/>
          <ac:picMkLst>
            <pc:docMk/>
            <pc:sldMk cId="3842066068" sldId="261"/>
            <ac:picMk id="6" creationId="{7DAE36B0-057A-CC90-C39B-D82EF08F88BE}"/>
          </ac:picMkLst>
        </pc:picChg>
      </pc:sldChg>
      <pc:sldChg chg="addSp delSp modSp mod modNotes">
        <pc:chgData name="Leesa Harwood" userId="41b5f62c36ac74d2" providerId="LiveId" clId="{2585CC2B-D307-45F2-BFAE-FA31C5CFE284}" dt="2024-04-08T14:08:48.477" v="21776"/>
        <pc:sldMkLst>
          <pc:docMk/>
          <pc:sldMk cId="961115650" sldId="262"/>
        </pc:sldMkLst>
        <pc:spChg chg="mod">
          <ac:chgData name="Leesa Harwood" userId="41b5f62c36ac74d2" providerId="LiveId" clId="{2585CC2B-D307-45F2-BFAE-FA31C5CFE284}" dt="2024-03-20T17:33:09.803" v="21612" actId="2711"/>
          <ac:spMkLst>
            <pc:docMk/>
            <pc:sldMk cId="961115650" sldId="262"/>
            <ac:spMk id="3" creationId="{361444FB-BAF3-4658-AA26-CD0DB049D5E1}"/>
          </ac:spMkLst>
        </pc:spChg>
        <pc:spChg chg="add del mod">
          <ac:chgData name="Leesa Harwood" userId="41b5f62c36ac74d2" providerId="LiveId" clId="{2585CC2B-D307-45F2-BFAE-FA31C5CFE284}" dt="2024-03-12T10:07:37.391" v="603" actId="478"/>
          <ac:spMkLst>
            <pc:docMk/>
            <pc:sldMk cId="961115650" sldId="262"/>
            <ac:spMk id="6" creationId="{F55EA241-0269-A542-7641-01E757C2A0AE}"/>
          </ac:spMkLst>
        </pc:spChg>
        <pc:spChg chg="add mod">
          <ac:chgData name="Leesa Harwood" userId="41b5f62c36ac74d2" providerId="LiveId" clId="{2585CC2B-D307-45F2-BFAE-FA31C5CFE284}" dt="2024-03-20T17:33:09.803" v="21612" actId="2711"/>
          <ac:spMkLst>
            <pc:docMk/>
            <pc:sldMk cId="961115650" sldId="262"/>
            <ac:spMk id="7" creationId="{222401DF-1502-6D41-CA95-754C05216B89}"/>
          </ac:spMkLst>
        </pc:spChg>
        <pc:spChg chg="del">
          <ac:chgData name="Leesa Harwood" userId="41b5f62c36ac74d2" providerId="LiveId" clId="{2585CC2B-D307-45F2-BFAE-FA31C5CFE284}" dt="2024-03-12T10:07:35.510" v="602" actId="478"/>
          <ac:spMkLst>
            <pc:docMk/>
            <pc:sldMk cId="961115650" sldId="262"/>
            <ac:spMk id="8" creationId="{37D34A91-0E5C-FFF1-D7BD-248D343DEEE3}"/>
          </ac:spMkLst>
        </pc:spChg>
        <pc:picChg chg="add del mod">
          <ac:chgData name="Leesa Harwood" userId="41b5f62c36ac74d2" providerId="LiveId" clId="{2585CC2B-D307-45F2-BFAE-FA31C5CFE284}" dt="2024-04-08T14:08:47.597" v="21775" actId="478"/>
          <ac:picMkLst>
            <pc:docMk/>
            <pc:sldMk cId="961115650" sldId="262"/>
            <ac:picMk id="2" creationId="{F061C731-F1AF-CF2E-2CF8-72336A83D527}"/>
          </ac:picMkLst>
        </pc:picChg>
        <pc:picChg chg="del">
          <ac:chgData name="Leesa Harwood" userId="41b5f62c36ac74d2" providerId="LiveId" clId="{2585CC2B-D307-45F2-BFAE-FA31C5CFE284}" dt="2024-04-08T14:08:46.695" v="21774" actId="478"/>
          <ac:picMkLst>
            <pc:docMk/>
            <pc:sldMk cId="961115650" sldId="262"/>
            <ac:picMk id="4" creationId="{D8505092-DCBD-4DC2-8B59-64E8BD5D4AFC}"/>
          </ac:picMkLst>
        </pc:picChg>
        <pc:picChg chg="add mod">
          <ac:chgData name="Leesa Harwood" userId="41b5f62c36ac74d2" providerId="LiveId" clId="{2585CC2B-D307-45F2-BFAE-FA31C5CFE284}" dt="2024-04-08T14:08:48.477" v="21776"/>
          <ac:picMkLst>
            <pc:docMk/>
            <pc:sldMk cId="961115650" sldId="262"/>
            <ac:picMk id="6" creationId="{08B270F9-18B5-F16A-E145-298F0B8D7679}"/>
          </ac:picMkLst>
        </pc:picChg>
      </pc:sldChg>
      <pc:sldChg chg="addSp delSp modSp mod ord modNotes">
        <pc:chgData name="Leesa Harwood" userId="41b5f62c36ac74d2" providerId="LiveId" clId="{2585CC2B-D307-45F2-BFAE-FA31C5CFE284}" dt="2024-04-08T14:09:14.225" v="21788"/>
        <pc:sldMkLst>
          <pc:docMk/>
          <pc:sldMk cId="3498914892" sldId="263"/>
        </pc:sldMkLst>
        <pc:spChg chg="mod">
          <ac:chgData name="Leesa Harwood" userId="41b5f62c36ac74d2" providerId="LiveId" clId="{2585CC2B-D307-45F2-BFAE-FA31C5CFE284}" dt="2024-03-20T17:33:45.903" v="21617" actId="2711"/>
          <ac:spMkLst>
            <pc:docMk/>
            <pc:sldMk cId="3498914892" sldId="263"/>
            <ac:spMk id="3" creationId="{361444FB-BAF3-4658-AA26-CD0DB049D5E1}"/>
          </ac:spMkLst>
        </pc:spChg>
        <pc:spChg chg="add del mod">
          <ac:chgData name="Leesa Harwood" userId="41b5f62c36ac74d2" providerId="LiveId" clId="{2585CC2B-D307-45F2-BFAE-FA31C5CFE284}" dt="2024-03-12T10:08:00.487" v="638" actId="478"/>
          <ac:spMkLst>
            <pc:docMk/>
            <pc:sldMk cId="3498914892" sldId="263"/>
            <ac:spMk id="6" creationId="{232DBC4C-72DD-080B-4686-811E9E8A3699}"/>
          </ac:spMkLst>
        </pc:spChg>
        <pc:spChg chg="add mod">
          <ac:chgData name="Leesa Harwood" userId="41b5f62c36ac74d2" providerId="LiveId" clId="{2585CC2B-D307-45F2-BFAE-FA31C5CFE284}" dt="2024-03-20T17:33:45.903" v="21617" actId="2711"/>
          <ac:spMkLst>
            <pc:docMk/>
            <pc:sldMk cId="3498914892" sldId="263"/>
            <ac:spMk id="7" creationId="{9D5779B3-961F-BDF5-5084-EFA41BD29BE4}"/>
          </ac:spMkLst>
        </pc:spChg>
        <pc:spChg chg="del">
          <ac:chgData name="Leesa Harwood" userId="41b5f62c36ac74d2" providerId="LiveId" clId="{2585CC2B-D307-45F2-BFAE-FA31C5CFE284}" dt="2024-03-12T10:07:58.682" v="637" actId="478"/>
          <ac:spMkLst>
            <pc:docMk/>
            <pc:sldMk cId="3498914892" sldId="263"/>
            <ac:spMk id="8" creationId="{37D34A91-0E5C-FFF1-D7BD-248D343DEEE3}"/>
          </ac:spMkLst>
        </pc:spChg>
        <pc:picChg chg="add del mod">
          <ac:chgData name="Leesa Harwood" userId="41b5f62c36ac74d2" providerId="LiveId" clId="{2585CC2B-D307-45F2-BFAE-FA31C5CFE284}" dt="2024-04-08T14:09:13.060" v="21787" actId="478"/>
          <ac:picMkLst>
            <pc:docMk/>
            <pc:sldMk cId="3498914892" sldId="263"/>
            <ac:picMk id="2" creationId="{92526BF4-3C9F-F373-87CF-8049BD6A0953}"/>
          </ac:picMkLst>
        </pc:picChg>
        <pc:picChg chg="del">
          <ac:chgData name="Leesa Harwood" userId="41b5f62c36ac74d2" providerId="LiveId" clId="{2585CC2B-D307-45F2-BFAE-FA31C5CFE284}" dt="2024-04-08T14:09:12.131" v="21786" actId="478"/>
          <ac:picMkLst>
            <pc:docMk/>
            <pc:sldMk cId="3498914892" sldId="263"/>
            <ac:picMk id="4" creationId="{D8505092-DCBD-4DC2-8B59-64E8BD5D4AFC}"/>
          </ac:picMkLst>
        </pc:picChg>
        <pc:picChg chg="add mod">
          <ac:chgData name="Leesa Harwood" userId="41b5f62c36ac74d2" providerId="LiveId" clId="{2585CC2B-D307-45F2-BFAE-FA31C5CFE284}" dt="2024-04-08T14:09:14.225" v="21788"/>
          <ac:picMkLst>
            <pc:docMk/>
            <pc:sldMk cId="3498914892" sldId="263"/>
            <ac:picMk id="6" creationId="{F91F37DA-344A-A9FF-F82A-56AD15E6AC4C}"/>
          </ac:picMkLst>
        </pc:picChg>
      </pc:sldChg>
      <pc:sldChg chg="addSp delSp modSp mod modNotes">
        <pc:chgData name="Leesa Harwood" userId="41b5f62c36ac74d2" providerId="LiveId" clId="{2585CC2B-D307-45F2-BFAE-FA31C5CFE284}" dt="2024-04-08T14:09:07.772" v="21785" actId="14100"/>
        <pc:sldMkLst>
          <pc:docMk/>
          <pc:sldMk cId="1667961267" sldId="264"/>
        </pc:sldMkLst>
        <pc:spChg chg="mod">
          <ac:chgData name="Leesa Harwood" userId="41b5f62c36ac74d2" providerId="LiveId" clId="{2585CC2B-D307-45F2-BFAE-FA31C5CFE284}" dt="2024-04-08T14:09:07.772" v="21785" actId="14100"/>
          <ac:spMkLst>
            <pc:docMk/>
            <pc:sldMk cId="1667961267" sldId="264"/>
            <ac:spMk id="3" creationId="{361444FB-BAF3-4658-AA26-CD0DB049D5E1}"/>
          </ac:spMkLst>
        </pc:spChg>
        <pc:spChg chg="add del mod">
          <ac:chgData name="Leesa Harwood" userId="41b5f62c36ac74d2" providerId="LiveId" clId="{2585CC2B-D307-45F2-BFAE-FA31C5CFE284}" dt="2024-03-12T10:08:16.040" v="658" actId="478"/>
          <ac:spMkLst>
            <pc:docMk/>
            <pc:sldMk cId="1667961267" sldId="264"/>
            <ac:spMk id="6" creationId="{CA65FCC4-D970-BB57-B846-D43CD3259D89}"/>
          </ac:spMkLst>
        </pc:spChg>
        <pc:spChg chg="add mod">
          <ac:chgData name="Leesa Harwood" userId="41b5f62c36ac74d2" providerId="LiveId" clId="{2585CC2B-D307-45F2-BFAE-FA31C5CFE284}" dt="2024-03-20T17:33:25.081" v="21615" actId="2711"/>
          <ac:spMkLst>
            <pc:docMk/>
            <pc:sldMk cId="1667961267" sldId="264"/>
            <ac:spMk id="7" creationId="{01CFE671-33F0-C510-2B31-E6102F255D9E}"/>
          </ac:spMkLst>
        </pc:spChg>
        <pc:spChg chg="del">
          <ac:chgData name="Leesa Harwood" userId="41b5f62c36ac74d2" providerId="LiveId" clId="{2585CC2B-D307-45F2-BFAE-FA31C5CFE284}" dt="2024-03-12T10:08:13.492" v="657" actId="478"/>
          <ac:spMkLst>
            <pc:docMk/>
            <pc:sldMk cId="1667961267" sldId="264"/>
            <ac:spMk id="8" creationId="{37D34A91-0E5C-FFF1-D7BD-248D343DEEE3}"/>
          </ac:spMkLst>
        </pc:spChg>
        <pc:picChg chg="add del mod">
          <ac:chgData name="Leesa Harwood" userId="41b5f62c36ac74d2" providerId="LiveId" clId="{2585CC2B-D307-45F2-BFAE-FA31C5CFE284}" dt="2024-04-08T14:09:00.040" v="21781" actId="478"/>
          <ac:picMkLst>
            <pc:docMk/>
            <pc:sldMk cId="1667961267" sldId="264"/>
            <ac:picMk id="2" creationId="{B3D58733-F528-C16F-13CB-BAE4414A323B}"/>
          </ac:picMkLst>
        </pc:picChg>
        <pc:picChg chg="del">
          <ac:chgData name="Leesa Harwood" userId="41b5f62c36ac74d2" providerId="LiveId" clId="{2585CC2B-D307-45F2-BFAE-FA31C5CFE284}" dt="2024-04-08T14:08:58.925" v="21780" actId="478"/>
          <ac:picMkLst>
            <pc:docMk/>
            <pc:sldMk cId="1667961267" sldId="264"/>
            <ac:picMk id="4" creationId="{D8505092-DCBD-4DC2-8B59-64E8BD5D4AFC}"/>
          </ac:picMkLst>
        </pc:picChg>
        <pc:picChg chg="add mod">
          <ac:chgData name="Leesa Harwood" userId="41b5f62c36ac74d2" providerId="LiveId" clId="{2585CC2B-D307-45F2-BFAE-FA31C5CFE284}" dt="2024-04-08T14:09:00.869" v="21782"/>
          <ac:picMkLst>
            <pc:docMk/>
            <pc:sldMk cId="1667961267" sldId="264"/>
            <ac:picMk id="6" creationId="{485C6A57-7FC9-86B3-CD56-8C389450E120}"/>
          </ac:picMkLst>
        </pc:picChg>
      </pc:sldChg>
      <pc:sldChg chg="addSp delSp modSp add mod modNotes">
        <pc:chgData name="Leesa Harwood" userId="41b5f62c36ac74d2" providerId="LiveId" clId="{2585CC2B-D307-45F2-BFAE-FA31C5CFE284}" dt="2024-04-08T14:08:06.261" v="21758"/>
        <pc:sldMkLst>
          <pc:docMk/>
          <pc:sldMk cId="573642376" sldId="265"/>
        </pc:sldMkLst>
        <pc:spChg chg="mod">
          <ac:chgData name="Leesa Harwood" userId="41b5f62c36ac74d2" providerId="LiveId" clId="{2585CC2B-D307-45F2-BFAE-FA31C5CFE284}" dt="2024-03-20T17:32:07.301" v="21606" actId="2711"/>
          <ac:spMkLst>
            <pc:docMk/>
            <pc:sldMk cId="573642376" sldId="265"/>
            <ac:spMk id="2" creationId="{271EBFBE-97BC-494B-9DE8-904E926325D3}"/>
          </ac:spMkLst>
        </pc:spChg>
        <pc:spChg chg="del">
          <ac:chgData name="Leesa Harwood" userId="41b5f62c36ac74d2" providerId="LiveId" clId="{2585CC2B-D307-45F2-BFAE-FA31C5CFE284}" dt="2024-03-18T15:46:32.539" v="1932" actId="478"/>
          <ac:spMkLst>
            <pc:docMk/>
            <pc:sldMk cId="573642376" sldId="265"/>
            <ac:spMk id="3" creationId="{361444FB-BAF3-4658-AA26-CD0DB049D5E1}"/>
          </ac:spMkLst>
        </pc:spChg>
        <pc:spChg chg="add del mod">
          <ac:chgData name="Leesa Harwood" userId="41b5f62c36ac74d2" providerId="LiveId" clId="{2585CC2B-D307-45F2-BFAE-FA31C5CFE284}" dt="2024-03-18T15:46:34.535" v="1933" actId="478"/>
          <ac:spMkLst>
            <pc:docMk/>
            <pc:sldMk cId="573642376" sldId="265"/>
            <ac:spMk id="7" creationId="{BF0326B8-D406-0027-1541-238A2BEA0F35}"/>
          </ac:spMkLst>
        </pc:spChg>
        <pc:spChg chg="add mod">
          <ac:chgData name="Leesa Harwood" userId="41b5f62c36ac74d2" providerId="LiveId" clId="{2585CC2B-D307-45F2-BFAE-FA31C5CFE284}" dt="2024-03-20T17:32:07.301" v="21606" actId="2711"/>
          <ac:spMkLst>
            <pc:docMk/>
            <pc:sldMk cId="573642376" sldId="265"/>
            <ac:spMk id="8" creationId="{9EFCAC99-A670-D5E9-D6DF-C4951156DF57}"/>
          </ac:spMkLst>
        </pc:spChg>
        <pc:picChg chg="add del mod">
          <ac:chgData name="Leesa Harwood" userId="41b5f62c36ac74d2" providerId="LiveId" clId="{2585CC2B-D307-45F2-BFAE-FA31C5CFE284}" dt="2024-04-08T14:08:03.519" v="21756" actId="478"/>
          <ac:picMkLst>
            <pc:docMk/>
            <pc:sldMk cId="573642376" sldId="265"/>
            <ac:picMk id="3" creationId="{94B0BB98-336F-DDF0-947E-F7B0D2E1BF98}"/>
          </ac:picMkLst>
        </pc:picChg>
        <pc:picChg chg="del">
          <ac:chgData name="Leesa Harwood" userId="41b5f62c36ac74d2" providerId="LiveId" clId="{2585CC2B-D307-45F2-BFAE-FA31C5CFE284}" dt="2024-04-08T14:08:04.661" v="21757" actId="478"/>
          <ac:picMkLst>
            <pc:docMk/>
            <pc:sldMk cId="573642376" sldId="265"/>
            <ac:picMk id="4" creationId="{D8505092-DCBD-4DC2-8B59-64E8BD5D4AFC}"/>
          </ac:picMkLst>
        </pc:picChg>
        <pc:picChg chg="add mod">
          <ac:chgData name="Leesa Harwood" userId="41b5f62c36ac74d2" providerId="LiveId" clId="{2585CC2B-D307-45F2-BFAE-FA31C5CFE284}" dt="2024-04-08T14:08:06.261" v="21758"/>
          <ac:picMkLst>
            <pc:docMk/>
            <pc:sldMk cId="573642376" sldId="265"/>
            <ac:picMk id="6" creationId="{B24339FA-9885-CA21-7BD2-578B048B7171}"/>
          </ac:picMkLst>
        </pc:picChg>
      </pc:sldChg>
      <pc:sldChg chg="addSp delSp modSp add mod modNotes">
        <pc:chgData name="Leesa Harwood" userId="41b5f62c36ac74d2" providerId="LiveId" clId="{2585CC2B-D307-45F2-BFAE-FA31C5CFE284}" dt="2024-04-08T14:07:55.834" v="21755" actId="1076"/>
        <pc:sldMkLst>
          <pc:docMk/>
          <pc:sldMk cId="1621773354" sldId="266"/>
        </pc:sldMkLst>
        <pc:spChg chg="mod">
          <ac:chgData name="Leesa Harwood" userId="41b5f62c36ac74d2" providerId="LiveId" clId="{2585CC2B-D307-45F2-BFAE-FA31C5CFE284}" dt="2024-03-20T17:31:56.741" v="21605" actId="2711"/>
          <ac:spMkLst>
            <pc:docMk/>
            <pc:sldMk cId="1621773354" sldId="266"/>
            <ac:spMk id="2" creationId="{271EBFBE-97BC-494B-9DE8-904E926325D3}"/>
          </ac:spMkLst>
        </pc:spChg>
        <pc:spChg chg="mod">
          <ac:chgData name="Leesa Harwood" userId="41b5f62c36ac74d2" providerId="LiveId" clId="{2585CC2B-D307-45F2-BFAE-FA31C5CFE284}" dt="2024-03-20T17:31:31.442" v="21602" actId="2711"/>
          <ac:spMkLst>
            <pc:docMk/>
            <pc:sldMk cId="1621773354" sldId="266"/>
            <ac:spMk id="3" creationId="{361444FB-BAF3-4658-AA26-CD0DB049D5E1}"/>
          </ac:spMkLst>
        </pc:spChg>
        <pc:picChg chg="del mod">
          <ac:chgData name="Leesa Harwood" userId="41b5f62c36ac74d2" providerId="LiveId" clId="{2585CC2B-D307-45F2-BFAE-FA31C5CFE284}" dt="2024-04-08T14:07:53.634" v="21754" actId="478"/>
          <ac:picMkLst>
            <pc:docMk/>
            <pc:sldMk cId="1621773354" sldId="266"/>
            <ac:picMk id="4" creationId="{D8505092-DCBD-4DC2-8B59-64E8BD5D4AFC}"/>
          </ac:picMkLst>
        </pc:picChg>
        <pc:picChg chg="add mod">
          <ac:chgData name="Leesa Harwood" userId="41b5f62c36ac74d2" providerId="LiveId" clId="{2585CC2B-D307-45F2-BFAE-FA31C5CFE284}" dt="2024-04-08T14:07:55.834" v="21755" actId="1076"/>
          <ac:picMkLst>
            <pc:docMk/>
            <pc:sldMk cId="1621773354" sldId="266"/>
            <ac:picMk id="5" creationId="{D9EC38C6-FD0E-D101-93D9-46A9C8246726}"/>
          </ac:picMkLst>
        </pc:picChg>
        <pc:picChg chg="del">
          <ac:chgData name="Leesa Harwood" userId="41b5f62c36ac74d2" providerId="LiveId" clId="{2585CC2B-D307-45F2-BFAE-FA31C5CFE284}" dt="2024-03-18T15:45:40.610" v="1929" actId="478"/>
          <ac:picMkLst>
            <pc:docMk/>
            <pc:sldMk cId="1621773354" sldId="266"/>
            <ac:picMk id="5" creationId="{E831463B-1AEF-6EB7-30E5-B8441A970DF3}"/>
          </ac:picMkLst>
        </pc:picChg>
        <pc:picChg chg="add mod">
          <ac:chgData name="Leesa Harwood" userId="41b5f62c36ac74d2" providerId="LiveId" clId="{2585CC2B-D307-45F2-BFAE-FA31C5CFE284}" dt="2024-03-18T15:45:41.686" v="1930"/>
          <ac:picMkLst>
            <pc:docMk/>
            <pc:sldMk cId="1621773354" sldId="266"/>
            <ac:picMk id="6" creationId="{32ADE6A4-DFC5-0DBD-655E-EC2D922058DF}"/>
          </ac:picMkLst>
        </pc:picChg>
      </pc:sldChg>
      <pc:sldChg chg="addSp delSp modSp add mod modNotes">
        <pc:chgData name="Leesa Harwood" userId="41b5f62c36ac74d2" providerId="LiveId" clId="{2585CC2B-D307-45F2-BFAE-FA31C5CFE284}" dt="2024-04-08T14:08:19.528" v="21763" actId="14100"/>
        <pc:sldMkLst>
          <pc:docMk/>
          <pc:sldMk cId="411081615" sldId="267"/>
        </pc:sldMkLst>
        <pc:spChg chg="mod">
          <ac:chgData name="Leesa Harwood" userId="41b5f62c36ac74d2" providerId="LiveId" clId="{2585CC2B-D307-45F2-BFAE-FA31C5CFE284}" dt="2024-03-20T17:32:20.700" v="21607" actId="2711"/>
          <ac:spMkLst>
            <pc:docMk/>
            <pc:sldMk cId="411081615" sldId="267"/>
            <ac:spMk id="2" creationId="{271EBFBE-97BC-494B-9DE8-904E926325D3}"/>
          </ac:spMkLst>
        </pc:spChg>
        <pc:spChg chg="mod">
          <ac:chgData name="Leesa Harwood" userId="41b5f62c36ac74d2" providerId="LiveId" clId="{2585CC2B-D307-45F2-BFAE-FA31C5CFE284}" dt="2024-04-08T14:08:15.604" v="21762" actId="14100"/>
          <ac:spMkLst>
            <pc:docMk/>
            <pc:sldMk cId="411081615" sldId="267"/>
            <ac:spMk id="3" creationId="{361444FB-BAF3-4658-AA26-CD0DB049D5E1}"/>
          </ac:spMkLst>
        </pc:spChg>
        <pc:spChg chg="add del">
          <ac:chgData name="Leesa Harwood" userId="41b5f62c36ac74d2" providerId="LiveId" clId="{2585CC2B-D307-45F2-BFAE-FA31C5CFE284}" dt="2024-03-20T17:13:16.516" v="21268" actId="478"/>
          <ac:spMkLst>
            <pc:docMk/>
            <pc:sldMk cId="411081615" sldId="267"/>
            <ac:spMk id="6" creationId="{EB5A59BD-F58E-DAB0-DE97-74821D225544}"/>
          </ac:spMkLst>
        </pc:spChg>
        <pc:spChg chg="add mod">
          <ac:chgData name="Leesa Harwood" userId="41b5f62c36ac74d2" providerId="LiveId" clId="{2585CC2B-D307-45F2-BFAE-FA31C5CFE284}" dt="2024-03-20T17:19:59.561" v="21490" actId="1076"/>
          <ac:spMkLst>
            <pc:docMk/>
            <pc:sldMk cId="411081615" sldId="267"/>
            <ac:spMk id="7" creationId="{79BB08B5-8E2E-6157-7F1C-1ABE3A4DE012}"/>
          </ac:spMkLst>
        </pc:spChg>
        <pc:spChg chg="add mod">
          <ac:chgData name="Leesa Harwood" userId="41b5f62c36ac74d2" providerId="LiveId" clId="{2585CC2B-D307-45F2-BFAE-FA31C5CFE284}" dt="2024-04-08T14:04:57.592" v="21712" actId="1076"/>
          <ac:spMkLst>
            <pc:docMk/>
            <pc:sldMk cId="411081615" sldId="267"/>
            <ac:spMk id="8" creationId="{9B98F1E3-D563-2CF2-D50B-0BB37092DFC3}"/>
          </ac:spMkLst>
        </pc:spChg>
        <pc:spChg chg="add mod">
          <ac:chgData name="Leesa Harwood" userId="41b5f62c36ac74d2" providerId="LiveId" clId="{2585CC2B-D307-45F2-BFAE-FA31C5CFE284}" dt="2024-04-08T14:08:19.528" v="21763" actId="14100"/>
          <ac:spMkLst>
            <pc:docMk/>
            <pc:sldMk cId="411081615" sldId="267"/>
            <ac:spMk id="10" creationId="{52F6AFCC-3261-0A1E-8F1F-4DD92987380E}"/>
          </ac:spMkLst>
        </pc:spChg>
        <pc:picChg chg="del">
          <ac:chgData name="Leesa Harwood" userId="41b5f62c36ac74d2" providerId="LiveId" clId="{2585CC2B-D307-45F2-BFAE-FA31C5CFE284}" dt="2024-04-08T14:08:09.766" v="21759" actId="478"/>
          <ac:picMkLst>
            <pc:docMk/>
            <pc:sldMk cId="411081615" sldId="267"/>
            <ac:picMk id="4" creationId="{D8505092-DCBD-4DC2-8B59-64E8BD5D4AFC}"/>
          </ac:picMkLst>
        </pc:picChg>
        <pc:picChg chg="add del mod">
          <ac:chgData name="Leesa Harwood" userId="41b5f62c36ac74d2" providerId="LiveId" clId="{2585CC2B-D307-45F2-BFAE-FA31C5CFE284}" dt="2024-04-08T14:08:10.548" v="21760" actId="478"/>
          <ac:picMkLst>
            <pc:docMk/>
            <pc:sldMk cId="411081615" sldId="267"/>
            <ac:picMk id="6" creationId="{FD493511-1150-65B1-7A87-A173CDBF2F96}"/>
          </ac:picMkLst>
        </pc:picChg>
        <pc:picChg chg="add mod">
          <ac:chgData name="Leesa Harwood" userId="41b5f62c36ac74d2" providerId="LiveId" clId="{2585CC2B-D307-45F2-BFAE-FA31C5CFE284}" dt="2024-04-08T14:08:11.861" v="21761"/>
          <ac:picMkLst>
            <pc:docMk/>
            <pc:sldMk cId="411081615" sldId="267"/>
            <ac:picMk id="12" creationId="{FFBD0303-FBC9-970C-A588-ACFE760393D1}"/>
          </ac:picMkLst>
        </pc:picChg>
      </pc:sldChg>
      <pc:sldChg chg="addSp delSp modSp add del mod ord setBg modNotes">
        <pc:chgData name="Leesa Harwood" userId="41b5f62c36ac74d2" providerId="LiveId" clId="{2585CC2B-D307-45F2-BFAE-FA31C5CFE284}" dt="2024-03-19T17:57:09.976" v="9587" actId="47"/>
        <pc:sldMkLst>
          <pc:docMk/>
          <pc:sldMk cId="1195711842" sldId="268"/>
        </pc:sldMkLst>
        <pc:spChg chg="mod">
          <ac:chgData name="Leesa Harwood" userId="41b5f62c36ac74d2" providerId="LiveId" clId="{2585CC2B-D307-45F2-BFAE-FA31C5CFE284}" dt="2024-03-19T17:56:34.743" v="9586" actId="20577"/>
          <ac:spMkLst>
            <pc:docMk/>
            <pc:sldMk cId="1195711842" sldId="268"/>
            <ac:spMk id="2" creationId="{271EBFBE-97BC-494B-9DE8-904E926325D3}"/>
          </ac:spMkLst>
        </pc:spChg>
        <pc:spChg chg="mod">
          <ac:chgData name="Leesa Harwood" userId="41b5f62c36ac74d2" providerId="LiveId" clId="{2585CC2B-D307-45F2-BFAE-FA31C5CFE284}" dt="2024-03-18T15:55:41.031" v="2121" actId="20577"/>
          <ac:spMkLst>
            <pc:docMk/>
            <pc:sldMk cId="1195711842" sldId="268"/>
            <ac:spMk id="8" creationId="{9EFCAC99-A670-D5E9-D6DF-C4951156DF57}"/>
          </ac:spMkLst>
        </pc:spChg>
        <pc:picChg chg="del">
          <ac:chgData name="Leesa Harwood" userId="41b5f62c36ac74d2" providerId="LiveId" clId="{2585CC2B-D307-45F2-BFAE-FA31C5CFE284}" dt="2024-03-18T15:50:09.731" v="2087" actId="478"/>
          <ac:picMkLst>
            <pc:docMk/>
            <pc:sldMk cId="1195711842" sldId="268"/>
            <ac:picMk id="5" creationId="{E831463B-1AEF-6EB7-30E5-B8441A970DF3}"/>
          </ac:picMkLst>
        </pc:picChg>
        <pc:picChg chg="add mod">
          <ac:chgData name="Leesa Harwood" userId="41b5f62c36ac74d2" providerId="LiveId" clId="{2585CC2B-D307-45F2-BFAE-FA31C5CFE284}" dt="2024-03-18T15:55:33.265" v="2092" actId="1076"/>
          <ac:picMkLst>
            <pc:docMk/>
            <pc:sldMk cId="1195711842" sldId="268"/>
            <ac:picMk id="1026" creationId="{392C222D-0F25-2315-9734-31DB26D5D1B3}"/>
          </ac:picMkLst>
        </pc:picChg>
      </pc:sldChg>
      <pc:sldChg chg="addSp delSp modSp add mod modNotes">
        <pc:chgData name="Leesa Harwood" userId="41b5f62c36ac74d2" providerId="LiveId" clId="{2585CC2B-D307-45F2-BFAE-FA31C5CFE284}" dt="2024-04-08T14:09:19.128" v="21791"/>
        <pc:sldMkLst>
          <pc:docMk/>
          <pc:sldMk cId="3781892093" sldId="269"/>
        </pc:sldMkLst>
        <pc:spChg chg="add del mod">
          <ac:chgData name="Leesa Harwood" userId="41b5f62c36ac74d2" providerId="LiveId" clId="{2585CC2B-D307-45F2-BFAE-FA31C5CFE284}" dt="2024-03-19T15:00:22.624" v="4483" actId="478"/>
          <ac:spMkLst>
            <pc:docMk/>
            <pc:sldMk cId="3781892093" sldId="269"/>
            <ac:spMk id="2" creationId="{135C4AAB-4D7A-A64E-DB9B-584031D9107B}"/>
          </ac:spMkLst>
        </pc:spChg>
        <pc:spChg chg="del">
          <ac:chgData name="Leesa Harwood" userId="41b5f62c36ac74d2" providerId="LiveId" clId="{2585CC2B-D307-45F2-BFAE-FA31C5CFE284}" dt="2024-03-18T16:17:36.492" v="2446" actId="478"/>
          <ac:spMkLst>
            <pc:docMk/>
            <pc:sldMk cId="3781892093" sldId="269"/>
            <ac:spMk id="2" creationId="{271EBFBE-97BC-494B-9DE8-904E926325D3}"/>
          </ac:spMkLst>
        </pc:spChg>
        <pc:spChg chg="add mod">
          <ac:chgData name="Leesa Harwood" userId="41b5f62c36ac74d2" providerId="LiveId" clId="{2585CC2B-D307-45F2-BFAE-FA31C5CFE284}" dt="2024-03-20T17:34:03.467" v="21619" actId="2711"/>
          <ac:spMkLst>
            <pc:docMk/>
            <pc:sldMk cId="3781892093" sldId="269"/>
            <ac:spMk id="2" creationId="{8FF83830-6ADE-11E5-3E11-56D420FC4DDE}"/>
          </ac:spMkLst>
        </pc:spChg>
        <pc:spChg chg="add del mod">
          <ac:chgData name="Leesa Harwood" userId="41b5f62c36ac74d2" providerId="LiveId" clId="{2585CC2B-D307-45F2-BFAE-FA31C5CFE284}" dt="2024-03-19T15:02:48.695" v="4516" actId="478"/>
          <ac:spMkLst>
            <pc:docMk/>
            <pc:sldMk cId="3781892093" sldId="269"/>
            <ac:spMk id="3" creationId="{04F794CB-C505-3759-39FB-A22114E83046}"/>
          </ac:spMkLst>
        </pc:spChg>
        <pc:spChg chg="add del mod">
          <ac:chgData name="Leesa Harwood" userId="41b5f62c36ac74d2" providerId="LiveId" clId="{2585CC2B-D307-45F2-BFAE-FA31C5CFE284}" dt="2024-03-18T16:17:39.468" v="2447" actId="478"/>
          <ac:spMkLst>
            <pc:docMk/>
            <pc:sldMk cId="3781892093" sldId="269"/>
            <ac:spMk id="5" creationId="{B38420EF-5594-B2DE-32F2-700F4FBDD6FD}"/>
          </ac:spMkLst>
        </pc:spChg>
        <pc:spChg chg="add del mod">
          <ac:chgData name="Leesa Harwood" userId="41b5f62c36ac74d2" providerId="LiveId" clId="{2585CC2B-D307-45F2-BFAE-FA31C5CFE284}" dt="2024-03-19T17:57:34.683" v="9591" actId="478"/>
          <ac:spMkLst>
            <pc:docMk/>
            <pc:sldMk cId="3781892093" sldId="269"/>
            <ac:spMk id="5" creationId="{BD60A28D-4C05-10C7-075A-10FFC0F1DCDE}"/>
          </ac:spMkLst>
        </pc:spChg>
        <pc:spChg chg="add del mod">
          <ac:chgData name="Leesa Harwood" userId="41b5f62c36ac74d2" providerId="LiveId" clId="{2585CC2B-D307-45F2-BFAE-FA31C5CFE284}" dt="2024-03-19T15:01:32.710" v="4484" actId="478"/>
          <ac:spMkLst>
            <pc:docMk/>
            <pc:sldMk cId="3781892093" sldId="269"/>
            <ac:spMk id="6" creationId="{7B190DA6-641E-9EC3-4CDA-208575BE9998}"/>
          </ac:spMkLst>
        </pc:spChg>
        <pc:spChg chg="add del mod">
          <ac:chgData name="Leesa Harwood" userId="41b5f62c36ac74d2" providerId="LiveId" clId="{2585CC2B-D307-45F2-BFAE-FA31C5CFE284}" dt="2024-03-19T17:57:32.663" v="9589" actId="478"/>
          <ac:spMkLst>
            <pc:docMk/>
            <pc:sldMk cId="3781892093" sldId="269"/>
            <ac:spMk id="7" creationId="{E38ED712-C2DC-C7FB-745A-10F0C366A953}"/>
          </ac:spMkLst>
        </pc:spChg>
        <pc:spChg chg="mod">
          <ac:chgData name="Leesa Harwood" userId="41b5f62c36ac74d2" providerId="LiveId" clId="{2585CC2B-D307-45F2-BFAE-FA31C5CFE284}" dt="2024-03-20T17:33:58.340" v="21618" actId="2711"/>
          <ac:spMkLst>
            <pc:docMk/>
            <pc:sldMk cId="3781892093" sldId="269"/>
            <ac:spMk id="8" creationId="{9EFCAC99-A670-D5E9-D6DF-C4951156DF57}"/>
          </ac:spMkLst>
        </pc:spChg>
        <pc:spChg chg="add del mod">
          <ac:chgData name="Leesa Harwood" userId="41b5f62c36ac74d2" providerId="LiveId" clId="{2585CC2B-D307-45F2-BFAE-FA31C5CFE284}" dt="2024-03-19T17:57:36.238" v="9592" actId="478"/>
          <ac:spMkLst>
            <pc:docMk/>
            <pc:sldMk cId="3781892093" sldId="269"/>
            <ac:spMk id="10" creationId="{2BA81898-30AB-F62B-0B9B-49C2A939300E}"/>
          </ac:spMkLst>
        </pc:spChg>
        <pc:spChg chg="add del mod">
          <ac:chgData name="Leesa Harwood" userId="41b5f62c36ac74d2" providerId="LiveId" clId="{2585CC2B-D307-45F2-BFAE-FA31C5CFE284}" dt="2024-03-19T11:00:38.926" v="4425" actId="478"/>
          <ac:spMkLst>
            <pc:docMk/>
            <pc:sldMk cId="3781892093" sldId="269"/>
            <ac:spMk id="10" creationId="{91F5DAA1-6C1C-0617-808D-A7327BACC28E}"/>
          </ac:spMkLst>
        </pc:spChg>
        <pc:spChg chg="add del mod">
          <ac:chgData name="Leesa Harwood" userId="41b5f62c36ac74d2" providerId="LiveId" clId="{2585CC2B-D307-45F2-BFAE-FA31C5CFE284}" dt="2024-03-19T17:57:37.777" v="9594" actId="478"/>
          <ac:spMkLst>
            <pc:docMk/>
            <pc:sldMk cId="3781892093" sldId="269"/>
            <ac:spMk id="12" creationId="{0AD03215-D902-DDDA-7185-38F893A4F9D2}"/>
          </ac:spMkLst>
        </pc:spChg>
        <pc:spChg chg="add del mod">
          <ac:chgData name="Leesa Harwood" userId="41b5f62c36ac74d2" providerId="LiveId" clId="{2585CC2B-D307-45F2-BFAE-FA31C5CFE284}" dt="2024-03-18T16:50:35.516" v="3031" actId="478"/>
          <ac:spMkLst>
            <pc:docMk/>
            <pc:sldMk cId="3781892093" sldId="269"/>
            <ac:spMk id="12" creationId="{5860B84D-B078-B092-7E43-06C819AF782B}"/>
          </ac:spMkLst>
        </pc:spChg>
        <pc:spChg chg="add del mod">
          <ac:chgData name="Leesa Harwood" userId="41b5f62c36ac74d2" providerId="LiveId" clId="{2585CC2B-D307-45F2-BFAE-FA31C5CFE284}" dt="2024-03-19T17:57:36.860" v="9593" actId="478"/>
          <ac:spMkLst>
            <pc:docMk/>
            <pc:sldMk cId="3781892093" sldId="269"/>
            <ac:spMk id="13" creationId="{2909E4B5-E3CA-A8CB-059E-18F806B4C493}"/>
          </ac:spMkLst>
        </pc:spChg>
        <pc:spChg chg="add del mod">
          <ac:chgData name="Leesa Harwood" userId="41b5f62c36ac74d2" providerId="LiveId" clId="{2585CC2B-D307-45F2-BFAE-FA31C5CFE284}" dt="2024-03-18T16:50:38.187" v="3032" actId="478"/>
          <ac:spMkLst>
            <pc:docMk/>
            <pc:sldMk cId="3781892093" sldId="269"/>
            <ac:spMk id="13" creationId="{A7A60152-C281-A4CF-16DB-6E3B6EE4FD3A}"/>
          </ac:spMkLst>
        </pc:spChg>
        <pc:spChg chg="add del mod">
          <ac:chgData name="Leesa Harwood" userId="41b5f62c36ac74d2" providerId="LiveId" clId="{2585CC2B-D307-45F2-BFAE-FA31C5CFE284}" dt="2024-03-19T17:57:38.367" v="9595" actId="478"/>
          <ac:spMkLst>
            <pc:docMk/>
            <pc:sldMk cId="3781892093" sldId="269"/>
            <ac:spMk id="14" creationId="{2CE710BD-0959-0CD8-0A5B-902317CC00C6}"/>
          </ac:spMkLst>
        </pc:spChg>
        <pc:spChg chg="add del mod">
          <ac:chgData name="Leesa Harwood" userId="41b5f62c36ac74d2" providerId="LiveId" clId="{2585CC2B-D307-45F2-BFAE-FA31C5CFE284}" dt="2024-03-18T16:50:39.001" v="3033" actId="478"/>
          <ac:spMkLst>
            <pc:docMk/>
            <pc:sldMk cId="3781892093" sldId="269"/>
            <ac:spMk id="14" creationId="{9679995F-C593-4231-87BF-1403DD339944}"/>
          </ac:spMkLst>
        </pc:spChg>
        <pc:spChg chg="add del mod">
          <ac:chgData name="Leesa Harwood" userId="41b5f62c36ac74d2" providerId="LiveId" clId="{2585CC2B-D307-45F2-BFAE-FA31C5CFE284}" dt="2024-03-19T15:01:35.008" v="4485" actId="478"/>
          <ac:spMkLst>
            <pc:docMk/>
            <pc:sldMk cId="3781892093" sldId="269"/>
            <ac:spMk id="15" creationId="{7EA3CBBC-D211-3F69-5960-5E62F47797FB}"/>
          </ac:spMkLst>
        </pc:spChg>
        <pc:spChg chg="add del mod">
          <ac:chgData name="Leesa Harwood" userId="41b5f62c36ac74d2" providerId="LiveId" clId="{2585CC2B-D307-45F2-BFAE-FA31C5CFE284}" dt="2024-03-19T17:57:33.940" v="9590" actId="478"/>
          <ac:spMkLst>
            <pc:docMk/>
            <pc:sldMk cId="3781892093" sldId="269"/>
            <ac:spMk id="16" creationId="{8FE20028-B49C-C23A-A88B-731F85F069CC}"/>
          </ac:spMkLst>
        </pc:spChg>
        <pc:spChg chg="add del mod">
          <ac:chgData name="Leesa Harwood" userId="41b5f62c36ac74d2" providerId="LiveId" clId="{2585CC2B-D307-45F2-BFAE-FA31C5CFE284}" dt="2024-03-19T11:01:09.643" v="4426" actId="478"/>
          <ac:spMkLst>
            <pc:docMk/>
            <pc:sldMk cId="3781892093" sldId="269"/>
            <ac:spMk id="17" creationId="{45F46431-6369-B6A7-31A7-0592E42399B6}"/>
          </ac:spMkLst>
        </pc:spChg>
        <pc:picChg chg="add del mod">
          <ac:chgData name="Leesa Harwood" userId="41b5f62c36ac74d2" providerId="LiveId" clId="{2585CC2B-D307-45F2-BFAE-FA31C5CFE284}" dt="2024-04-08T14:09:17.233" v="21789" actId="478"/>
          <ac:picMkLst>
            <pc:docMk/>
            <pc:sldMk cId="3781892093" sldId="269"/>
            <ac:picMk id="3" creationId="{1F0C6C9B-0E64-6FA6-653E-86CCD50B0BBC}"/>
          </ac:picMkLst>
        </pc:picChg>
        <pc:picChg chg="del">
          <ac:chgData name="Leesa Harwood" userId="41b5f62c36ac74d2" providerId="LiveId" clId="{2585CC2B-D307-45F2-BFAE-FA31C5CFE284}" dt="2024-04-08T14:09:18.107" v="21790" actId="478"/>
          <ac:picMkLst>
            <pc:docMk/>
            <pc:sldMk cId="3781892093" sldId="269"/>
            <ac:picMk id="4" creationId="{D8505092-DCBD-4DC2-8B59-64E8BD5D4AFC}"/>
          </ac:picMkLst>
        </pc:picChg>
        <pc:picChg chg="add mod">
          <ac:chgData name="Leesa Harwood" userId="41b5f62c36ac74d2" providerId="LiveId" clId="{2585CC2B-D307-45F2-BFAE-FA31C5CFE284}" dt="2024-04-08T14:09:19.128" v="21791"/>
          <ac:picMkLst>
            <pc:docMk/>
            <pc:sldMk cId="3781892093" sldId="269"/>
            <ac:picMk id="5" creationId="{E75CE277-59E2-649E-B88E-3A6DF0CF06BA}"/>
          </ac:picMkLst>
        </pc:picChg>
      </pc:sldChg>
      <pc:sldChg chg="delSp modSp add del mod">
        <pc:chgData name="Leesa Harwood" userId="41b5f62c36ac74d2" providerId="LiveId" clId="{2585CC2B-D307-45F2-BFAE-FA31C5CFE284}" dt="2024-03-18T16:52:21.238" v="3058" actId="2696"/>
        <pc:sldMkLst>
          <pc:docMk/>
          <pc:sldMk cId="964760731" sldId="270"/>
        </pc:sldMkLst>
        <pc:spChg chg="del">
          <ac:chgData name="Leesa Harwood" userId="41b5f62c36ac74d2" providerId="LiveId" clId="{2585CC2B-D307-45F2-BFAE-FA31C5CFE284}" dt="2024-03-18T16:52:09.809" v="3052" actId="478"/>
          <ac:spMkLst>
            <pc:docMk/>
            <pc:sldMk cId="964760731" sldId="270"/>
            <ac:spMk id="6" creationId="{7B190DA6-641E-9EC3-4CDA-208575BE9998}"/>
          </ac:spMkLst>
        </pc:spChg>
        <pc:spChg chg="del">
          <ac:chgData name="Leesa Harwood" userId="41b5f62c36ac74d2" providerId="LiveId" clId="{2585CC2B-D307-45F2-BFAE-FA31C5CFE284}" dt="2024-03-18T16:52:10.933" v="3053" actId="478"/>
          <ac:spMkLst>
            <pc:docMk/>
            <pc:sldMk cId="964760731" sldId="270"/>
            <ac:spMk id="7" creationId="{E38ED712-C2DC-C7FB-745A-10F0C366A953}"/>
          </ac:spMkLst>
        </pc:spChg>
        <pc:spChg chg="del">
          <ac:chgData name="Leesa Harwood" userId="41b5f62c36ac74d2" providerId="LiveId" clId="{2585CC2B-D307-45F2-BFAE-FA31C5CFE284}" dt="2024-03-18T16:52:11.839" v="3054" actId="478"/>
          <ac:spMkLst>
            <pc:docMk/>
            <pc:sldMk cId="964760731" sldId="270"/>
            <ac:spMk id="10" creationId="{91F5DAA1-6C1C-0617-808D-A7327BACC28E}"/>
          </ac:spMkLst>
        </pc:spChg>
        <pc:spChg chg="del mod">
          <ac:chgData name="Leesa Harwood" userId="41b5f62c36ac74d2" providerId="LiveId" clId="{2585CC2B-D307-45F2-BFAE-FA31C5CFE284}" dt="2024-03-18T16:52:17.551" v="3056" actId="478"/>
          <ac:spMkLst>
            <pc:docMk/>
            <pc:sldMk cId="964760731" sldId="270"/>
            <ac:spMk id="12" creationId="{5860B84D-B078-B092-7E43-06C819AF782B}"/>
          </ac:spMkLst>
        </pc:spChg>
        <pc:spChg chg="del">
          <ac:chgData name="Leesa Harwood" userId="41b5f62c36ac74d2" providerId="LiveId" clId="{2585CC2B-D307-45F2-BFAE-FA31C5CFE284}" dt="2024-03-18T16:52:18.458" v="3057" actId="478"/>
          <ac:spMkLst>
            <pc:docMk/>
            <pc:sldMk cId="964760731" sldId="270"/>
            <ac:spMk id="13" creationId="{A7A60152-C281-A4CF-16DB-6E3B6EE4FD3A}"/>
          </ac:spMkLst>
        </pc:spChg>
      </pc:sldChg>
      <pc:sldChg chg="delSp modSp add del mod">
        <pc:chgData name="Leesa Harwood" userId="41b5f62c36ac74d2" providerId="LiveId" clId="{2585CC2B-D307-45F2-BFAE-FA31C5CFE284}" dt="2024-03-19T15:17:47.223" v="5392" actId="47"/>
        <pc:sldMkLst>
          <pc:docMk/>
          <pc:sldMk cId="1727628674" sldId="270"/>
        </pc:sldMkLst>
        <pc:spChg chg="mod">
          <ac:chgData name="Leesa Harwood" userId="41b5f62c36ac74d2" providerId="LiveId" clId="{2585CC2B-D307-45F2-BFAE-FA31C5CFE284}" dt="2024-03-18T16:55:47.252" v="3111" actId="20577"/>
          <ac:spMkLst>
            <pc:docMk/>
            <pc:sldMk cId="1727628674" sldId="270"/>
            <ac:spMk id="6" creationId="{7B190DA6-641E-9EC3-4CDA-208575BE9998}"/>
          </ac:spMkLst>
        </pc:spChg>
        <pc:spChg chg="mod">
          <ac:chgData name="Leesa Harwood" userId="41b5f62c36ac74d2" providerId="LiveId" clId="{2585CC2B-D307-45F2-BFAE-FA31C5CFE284}" dt="2024-03-18T16:56:37.443" v="3224" actId="20577"/>
          <ac:spMkLst>
            <pc:docMk/>
            <pc:sldMk cId="1727628674" sldId="270"/>
            <ac:spMk id="7" creationId="{E38ED712-C2DC-C7FB-745A-10F0C366A953}"/>
          </ac:spMkLst>
        </pc:spChg>
        <pc:spChg chg="mod">
          <ac:chgData name="Leesa Harwood" userId="41b5f62c36ac74d2" providerId="LiveId" clId="{2585CC2B-D307-45F2-BFAE-FA31C5CFE284}" dt="2024-03-18T16:57:15.224" v="3270" actId="20577"/>
          <ac:spMkLst>
            <pc:docMk/>
            <pc:sldMk cId="1727628674" sldId="270"/>
            <ac:spMk id="8" creationId="{9EFCAC99-A670-D5E9-D6DF-C4951156DF57}"/>
          </ac:spMkLst>
        </pc:spChg>
        <pc:spChg chg="mod">
          <ac:chgData name="Leesa Harwood" userId="41b5f62c36ac74d2" providerId="LiveId" clId="{2585CC2B-D307-45F2-BFAE-FA31C5CFE284}" dt="2024-03-18T16:56:44.159" v="3232" actId="20577"/>
          <ac:spMkLst>
            <pc:docMk/>
            <pc:sldMk cId="1727628674" sldId="270"/>
            <ac:spMk id="10" creationId="{91F5DAA1-6C1C-0617-808D-A7327BACC28E}"/>
          </ac:spMkLst>
        </pc:spChg>
        <pc:spChg chg="del mod">
          <ac:chgData name="Leesa Harwood" userId="41b5f62c36ac74d2" providerId="LiveId" clId="{2585CC2B-D307-45F2-BFAE-FA31C5CFE284}" dt="2024-03-19T11:05:09.205" v="4447" actId="21"/>
          <ac:spMkLst>
            <pc:docMk/>
            <pc:sldMk cId="1727628674" sldId="270"/>
            <ac:spMk id="15" creationId="{7EA3CBBC-D211-3F69-5960-5E62F47797FB}"/>
          </ac:spMkLst>
        </pc:spChg>
      </pc:sldChg>
      <pc:sldChg chg="modSp add del mod">
        <pc:chgData name="Leesa Harwood" userId="41b5f62c36ac74d2" providerId="LiveId" clId="{2585CC2B-D307-45F2-BFAE-FA31C5CFE284}" dt="2024-03-19T15:17:48.302" v="5393" actId="47"/>
        <pc:sldMkLst>
          <pc:docMk/>
          <pc:sldMk cId="3334616051" sldId="271"/>
        </pc:sldMkLst>
        <pc:spChg chg="mod">
          <ac:chgData name="Leesa Harwood" userId="41b5f62c36ac74d2" providerId="LiveId" clId="{2585CC2B-D307-45F2-BFAE-FA31C5CFE284}" dt="2024-03-18T16:57:47.273" v="3345" actId="20577"/>
          <ac:spMkLst>
            <pc:docMk/>
            <pc:sldMk cId="3334616051" sldId="271"/>
            <ac:spMk id="6" creationId="{7B190DA6-641E-9EC3-4CDA-208575BE9998}"/>
          </ac:spMkLst>
        </pc:spChg>
        <pc:spChg chg="mod">
          <ac:chgData name="Leesa Harwood" userId="41b5f62c36ac74d2" providerId="LiveId" clId="{2585CC2B-D307-45F2-BFAE-FA31C5CFE284}" dt="2024-03-18T16:58:03.387" v="3396" actId="20577"/>
          <ac:spMkLst>
            <pc:docMk/>
            <pc:sldMk cId="3334616051" sldId="271"/>
            <ac:spMk id="7" creationId="{E38ED712-C2DC-C7FB-745A-10F0C366A953}"/>
          </ac:spMkLst>
        </pc:spChg>
        <pc:spChg chg="mod">
          <ac:chgData name="Leesa Harwood" userId="41b5f62c36ac74d2" providerId="LiveId" clId="{2585CC2B-D307-45F2-BFAE-FA31C5CFE284}" dt="2024-03-18T16:57:29.079" v="3308" actId="20577"/>
          <ac:spMkLst>
            <pc:docMk/>
            <pc:sldMk cId="3334616051" sldId="271"/>
            <ac:spMk id="8" creationId="{9EFCAC99-A670-D5E9-D6DF-C4951156DF57}"/>
          </ac:spMkLst>
        </pc:spChg>
        <pc:spChg chg="mod">
          <ac:chgData name="Leesa Harwood" userId="41b5f62c36ac74d2" providerId="LiveId" clId="{2585CC2B-D307-45F2-BFAE-FA31C5CFE284}" dt="2024-03-18T16:58:40.625" v="3486" actId="20577"/>
          <ac:spMkLst>
            <pc:docMk/>
            <pc:sldMk cId="3334616051" sldId="271"/>
            <ac:spMk id="10" creationId="{91F5DAA1-6C1C-0617-808D-A7327BACC28E}"/>
          </ac:spMkLst>
        </pc:spChg>
        <pc:spChg chg="mod">
          <ac:chgData name="Leesa Harwood" userId="41b5f62c36ac74d2" providerId="LiveId" clId="{2585CC2B-D307-45F2-BFAE-FA31C5CFE284}" dt="2024-03-18T16:59:37.341" v="3669" actId="20577"/>
          <ac:spMkLst>
            <pc:docMk/>
            <pc:sldMk cId="3334616051" sldId="271"/>
            <ac:spMk id="15" creationId="{7EA3CBBC-D211-3F69-5960-5E62F47797FB}"/>
          </ac:spMkLst>
        </pc:spChg>
        <pc:spChg chg="mod">
          <ac:chgData name="Leesa Harwood" userId="41b5f62c36ac74d2" providerId="LiveId" clId="{2585CC2B-D307-45F2-BFAE-FA31C5CFE284}" dt="2024-03-18T17:00:35.401" v="3817" actId="20577"/>
          <ac:spMkLst>
            <pc:docMk/>
            <pc:sldMk cId="3334616051" sldId="271"/>
            <ac:spMk id="16" creationId="{8FE20028-B49C-C23A-A88B-731F85F069CC}"/>
          </ac:spMkLst>
        </pc:spChg>
        <pc:spChg chg="mod">
          <ac:chgData name="Leesa Harwood" userId="41b5f62c36ac74d2" providerId="LiveId" clId="{2585CC2B-D307-45F2-BFAE-FA31C5CFE284}" dt="2024-03-18T17:01:19.040" v="3916" actId="20577"/>
          <ac:spMkLst>
            <pc:docMk/>
            <pc:sldMk cId="3334616051" sldId="271"/>
            <ac:spMk id="17" creationId="{45F46431-6369-B6A7-31A7-0592E42399B6}"/>
          </ac:spMkLst>
        </pc:spChg>
      </pc:sldChg>
      <pc:sldChg chg="modSp add del mod">
        <pc:chgData name="Leesa Harwood" userId="41b5f62c36ac74d2" providerId="LiveId" clId="{2585CC2B-D307-45F2-BFAE-FA31C5CFE284}" dt="2024-03-19T15:17:49.319" v="5394" actId="47"/>
        <pc:sldMkLst>
          <pc:docMk/>
          <pc:sldMk cId="3543172025" sldId="272"/>
        </pc:sldMkLst>
        <pc:spChg chg="mod">
          <ac:chgData name="Leesa Harwood" userId="41b5f62c36ac74d2" providerId="LiveId" clId="{2585CC2B-D307-45F2-BFAE-FA31C5CFE284}" dt="2024-03-18T17:03:21.395" v="4135" actId="6549"/>
          <ac:spMkLst>
            <pc:docMk/>
            <pc:sldMk cId="3543172025" sldId="272"/>
            <ac:spMk id="6" creationId="{7B190DA6-641E-9EC3-4CDA-208575BE9998}"/>
          </ac:spMkLst>
        </pc:spChg>
        <pc:spChg chg="mod">
          <ac:chgData name="Leesa Harwood" userId="41b5f62c36ac74d2" providerId="LiveId" clId="{2585CC2B-D307-45F2-BFAE-FA31C5CFE284}" dt="2024-03-18T17:03:22.824" v="4136" actId="6549"/>
          <ac:spMkLst>
            <pc:docMk/>
            <pc:sldMk cId="3543172025" sldId="272"/>
            <ac:spMk id="7" creationId="{E38ED712-C2DC-C7FB-745A-10F0C366A953}"/>
          </ac:spMkLst>
        </pc:spChg>
        <pc:spChg chg="mod">
          <ac:chgData name="Leesa Harwood" userId="41b5f62c36ac74d2" providerId="LiveId" clId="{2585CC2B-D307-45F2-BFAE-FA31C5CFE284}" dt="2024-03-18T17:03:25.018" v="4137" actId="6549"/>
          <ac:spMkLst>
            <pc:docMk/>
            <pc:sldMk cId="3543172025" sldId="272"/>
            <ac:spMk id="10" creationId="{91F5DAA1-6C1C-0617-808D-A7327BACC28E}"/>
          </ac:spMkLst>
        </pc:spChg>
      </pc:sldChg>
      <pc:sldChg chg="addSp delSp modSp add del mod">
        <pc:chgData name="Leesa Harwood" userId="41b5f62c36ac74d2" providerId="LiveId" clId="{2585CC2B-D307-45F2-BFAE-FA31C5CFE284}" dt="2024-03-19T15:17:45.267" v="5391" actId="47"/>
        <pc:sldMkLst>
          <pc:docMk/>
          <pc:sldMk cId="552533188" sldId="273"/>
        </pc:sldMkLst>
        <pc:spChg chg="mod">
          <ac:chgData name="Leesa Harwood" userId="41b5f62c36ac74d2" providerId="LiveId" clId="{2585CC2B-D307-45F2-BFAE-FA31C5CFE284}" dt="2024-03-19T11:03:27.436" v="4444" actId="1076"/>
          <ac:spMkLst>
            <pc:docMk/>
            <pc:sldMk cId="552533188" sldId="273"/>
            <ac:spMk id="2" creationId="{135C4AAB-4D7A-A64E-DB9B-584031D9107B}"/>
          </ac:spMkLst>
        </pc:spChg>
        <pc:spChg chg="add mod">
          <ac:chgData name="Leesa Harwood" userId="41b5f62c36ac74d2" providerId="LiveId" clId="{2585CC2B-D307-45F2-BFAE-FA31C5CFE284}" dt="2024-03-19T14:59:26.458" v="4482" actId="1076"/>
          <ac:spMkLst>
            <pc:docMk/>
            <pc:sldMk cId="552533188" sldId="273"/>
            <ac:spMk id="3" creationId="{9B5D27E5-B5D3-5B8F-405D-F13489E6EB59}"/>
          </ac:spMkLst>
        </pc:spChg>
        <pc:spChg chg="add mod">
          <ac:chgData name="Leesa Harwood" userId="41b5f62c36ac74d2" providerId="LiveId" clId="{2585CC2B-D307-45F2-BFAE-FA31C5CFE284}" dt="2024-03-19T14:59:22.104" v="4481" actId="1076"/>
          <ac:spMkLst>
            <pc:docMk/>
            <pc:sldMk cId="552533188" sldId="273"/>
            <ac:spMk id="5" creationId="{DBE07D5B-A0B9-CE2F-BD35-4441A08FD717}"/>
          </ac:spMkLst>
        </pc:spChg>
        <pc:spChg chg="del">
          <ac:chgData name="Leesa Harwood" userId="41b5f62c36ac74d2" providerId="LiveId" clId="{2585CC2B-D307-45F2-BFAE-FA31C5CFE284}" dt="2024-03-19T11:01:42.031" v="4433" actId="478"/>
          <ac:spMkLst>
            <pc:docMk/>
            <pc:sldMk cId="552533188" sldId="273"/>
            <ac:spMk id="6" creationId="{7B190DA6-641E-9EC3-4CDA-208575BE9998}"/>
          </ac:spMkLst>
        </pc:spChg>
        <pc:spChg chg="add del mod">
          <ac:chgData name="Leesa Harwood" userId="41b5f62c36ac74d2" providerId="LiveId" clId="{2585CC2B-D307-45F2-BFAE-FA31C5CFE284}" dt="2024-03-19T14:59:07.116" v="4476" actId="478"/>
          <ac:spMkLst>
            <pc:docMk/>
            <pc:sldMk cId="552533188" sldId="273"/>
            <ac:spMk id="6" creationId="{B22162F2-5B73-F49A-C540-598041122F79}"/>
          </ac:spMkLst>
        </pc:spChg>
        <pc:spChg chg="del">
          <ac:chgData name="Leesa Harwood" userId="41b5f62c36ac74d2" providerId="LiveId" clId="{2585CC2B-D307-45F2-BFAE-FA31C5CFE284}" dt="2024-03-19T11:01:46.621" v="4435" actId="478"/>
          <ac:spMkLst>
            <pc:docMk/>
            <pc:sldMk cId="552533188" sldId="273"/>
            <ac:spMk id="7" creationId="{E38ED712-C2DC-C7FB-745A-10F0C366A953}"/>
          </ac:spMkLst>
        </pc:spChg>
        <pc:spChg chg="mod">
          <ac:chgData name="Leesa Harwood" userId="41b5f62c36ac74d2" providerId="LiveId" clId="{2585CC2B-D307-45F2-BFAE-FA31C5CFE284}" dt="2024-03-19T14:59:19.629" v="4480" actId="1076"/>
          <ac:spMkLst>
            <pc:docMk/>
            <pc:sldMk cId="552533188" sldId="273"/>
            <ac:spMk id="10" creationId="{91F5DAA1-6C1C-0617-808D-A7327BACC28E}"/>
          </ac:spMkLst>
        </pc:spChg>
        <pc:spChg chg="del">
          <ac:chgData name="Leesa Harwood" userId="41b5f62c36ac74d2" providerId="LiveId" clId="{2585CC2B-D307-45F2-BFAE-FA31C5CFE284}" dt="2024-03-19T11:01:44.620" v="4434" actId="478"/>
          <ac:spMkLst>
            <pc:docMk/>
            <pc:sldMk cId="552533188" sldId="273"/>
            <ac:spMk id="15" creationId="{7EA3CBBC-D211-3F69-5960-5E62F47797FB}"/>
          </ac:spMkLst>
        </pc:spChg>
        <pc:spChg chg="del">
          <ac:chgData name="Leesa Harwood" userId="41b5f62c36ac74d2" providerId="LiveId" clId="{2585CC2B-D307-45F2-BFAE-FA31C5CFE284}" dt="2024-03-19T11:01:48.762" v="4436" actId="478"/>
          <ac:spMkLst>
            <pc:docMk/>
            <pc:sldMk cId="552533188" sldId="273"/>
            <ac:spMk id="16" creationId="{8FE20028-B49C-C23A-A88B-731F85F069CC}"/>
          </ac:spMkLst>
        </pc:spChg>
        <pc:spChg chg="mod">
          <ac:chgData name="Leesa Harwood" userId="41b5f62c36ac74d2" providerId="LiveId" clId="{2585CC2B-D307-45F2-BFAE-FA31C5CFE284}" dt="2024-03-19T14:59:16.954" v="4479" actId="1076"/>
          <ac:spMkLst>
            <pc:docMk/>
            <pc:sldMk cId="552533188" sldId="273"/>
            <ac:spMk id="17" creationId="{45F46431-6369-B6A7-31A7-0592E42399B6}"/>
          </ac:spMkLst>
        </pc:spChg>
      </pc:sldChg>
      <pc:sldChg chg="addSp delSp modSp add mod modNotes">
        <pc:chgData name="Leesa Harwood" userId="41b5f62c36ac74d2" providerId="LiveId" clId="{2585CC2B-D307-45F2-BFAE-FA31C5CFE284}" dt="2024-04-08T14:10:06.161" v="21808"/>
        <pc:sldMkLst>
          <pc:docMk/>
          <pc:sldMk cId="2574874014" sldId="274"/>
        </pc:sldMkLst>
        <pc:spChg chg="mod">
          <ac:chgData name="Leesa Harwood" userId="41b5f62c36ac74d2" providerId="LiveId" clId="{2585CC2B-D307-45F2-BFAE-FA31C5CFE284}" dt="2024-03-20T17:35:46.986" v="21631" actId="2711"/>
          <ac:spMkLst>
            <pc:docMk/>
            <pc:sldMk cId="2574874014" sldId="274"/>
            <ac:spMk id="5" creationId="{BD60A28D-4C05-10C7-075A-10FFC0F1DCDE}"/>
          </ac:spMkLst>
        </pc:spChg>
        <pc:spChg chg="mod">
          <ac:chgData name="Leesa Harwood" userId="41b5f62c36ac74d2" providerId="LiveId" clId="{2585CC2B-D307-45F2-BFAE-FA31C5CFE284}" dt="2024-03-20T17:35:46.986" v="21631" actId="2711"/>
          <ac:spMkLst>
            <pc:docMk/>
            <pc:sldMk cId="2574874014" sldId="274"/>
            <ac:spMk id="7" creationId="{E38ED712-C2DC-C7FB-745A-10F0C366A953}"/>
          </ac:spMkLst>
        </pc:spChg>
        <pc:spChg chg="mod">
          <ac:chgData name="Leesa Harwood" userId="41b5f62c36ac74d2" providerId="LiveId" clId="{2585CC2B-D307-45F2-BFAE-FA31C5CFE284}" dt="2024-03-20T17:35:46.986" v="21631" actId="2711"/>
          <ac:spMkLst>
            <pc:docMk/>
            <pc:sldMk cId="2574874014" sldId="274"/>
            <ac:spMk id="8" creationId="{9EFCAC99-A670-D5E9-D6DF-C4951156DF57}"/>
          </ac:spMkLst>
        </pc:spChg>
        <pc:spChg chg="mod">
          <ac:chgData name="Leesa Harwood" userId="41b5f62c36ac74d2" providerId="LiveId" clId="{2585CC2B-D307-45F2-BFAE-FA31C5CFE284}" dt="2024-03-20T17:35:46.986" v="21631" actId="2711"/>
          <ac:spMkLst>
            <pc:docMk/>
            <pc:sldMk cId="2574874014" sldId="274"/>
            <ac:spMk id="10" creationId="{2BA81898-30AB-F62B-0B9B-49C2A939300E}"/>
          </ac:spMkLst>
        </pc:spChg>
        <pc:spChg chg="mod">
          <ac:chgData name="Leesa Harwood" userId="41b5f62c36ac74d2" providerId="LiveId" clId="{2585CC2B-D307-45F2-BFAE-FA31C5CFE284}" dt="2024-03-20T17:35:46.986" v="21631" actId="2711"/>
          <ac:spMkLst>
            <pc:docMk/>
            <pc:sldMk cId="2574874014" sldId="274"/>
            <ac:spMk id="12" creationId="{0AD03215-D902-DDDA-7185-38F893A4F9D2}"/>
          </ac:spMkLst>
        </pc:spChg>
        <pc:spChg chg="mod">
          <ac:chgData name="Leesa Harwood" userId="41b5f62c36ac74d2" providerId="LiveId" clId="{2585CC2B-D307-45F2-BFAE-FA31C5CFE284}" dt="2024-03-20T17:35:46.986" v="21631" actId="2711"/>
          <ac:spMkLst>
            <pc:docMk/>
            <pc:sldMk cId="2574874014" sldId="274"/>
            <ac:spMk id="13" creationId="{2909E4B5-E3CA-A8CB-059E-18F806B4C493}"/>
          </ac:spMkLst>
        </pc:spChg>
        <pc:spChg chg="mod">
          <ac:chgData name="Leesa Harwood" userId="41b5f62c36ac74d2" providerId="LiveId" clId="{2585CC2B-D307-45F2-BFAE-FA31C5CFE284}" dt="2024-03-20T17:35:46.986" v="21631" actId="2711"/>
          <ac:spMkLst>
            <pc:docMk/>
            <pc:sldMk cId="2574874014" sldId="274"/>
            <ac:spMk id="14" creationId="{2CE710BD-0959-0CD8-0A5B-902317CC00C6}"/>
          </ac:spMkLst>
        </pc:spChg>
        <pc:spChg chg="mod">
          <ac:chgData name="Leesa Harwood" userId="41b5f62c36ac74d2" providerId="LiveId" clId="{2585CC2B-D307-45F2-BFAE-FA31C5CFE284}" dt="2024-03-20T17:35:46.986" v="21631" actId="2711"/>
          <ac:spMkLst>
            <pc:docMk/>
            <pc:sldMk cId="2574874014" sldId="274"/>
            <ac:spMk id="16" creationId="{8FE20028-B49C-C23A-A88B-731F85F069CC}"/>
          </ac:spMkLst>
        </pc:spChg>
        <pc:picChg chg="add del mod">
          <ac:chgData name="Leesa Harwood" userId="41b5f62c36ac74d2" providerId="LiveId" clId="{2585CC2B-D307-45F2-BFAE-FA31C5CFE284}" dt="2024-04-08T14:10:05.161" v="21807" actId="478"/>
          <ac:picMkLst>
            <pc:docMk/>
            <pc:sldMk cId="2574874014" sldId="274"/>
            <ac:picMk id="2" creationId="{3F49EC94-D75D-D447-D34C-D007899C5054}"/>
          </ac:picMkLst>
        </pc:picChg>
        <pc:picChg chg="add mod">
          <ac:chgData name="Leesa Harwood" userId="41b5f62c36ac74d2" providerId="LiveId" clId="{2585CC2B-D307-45F2-BFAE-FA31C5CFE284}" dt="2024-04-08T14:10:06.161" v="21808"/>
          <ac:picMkLst>
            <pc:docMk/>
            <pc:sldMk cId="2574874014" sldId="274"/>
            <ac:picMk id="3" creationId="{0633C1F1-BAB4-CEBD-D162-0CBFFB75311F}"/>
          </ac:picMkLst>
        </pc:picChg>
        <pc:picChg chg="del">
          <ac:chgData name="Leesa Harwood" userId="41b5f62c36ac74d2" providerId="LiveId" clId="{2585CC2B-D307-45F2-BFAE-FA31C5CFE284}" dt="2024-04-08T14:10:04.369" v="21806" actId="478"/>
          <ac:picMkLst>
            <pc:docMk/>
            <pc:sldMk cId="2574874014" sldId="274"/>
            <ac:picMk id="4" creationId="{D8505092-DCBD-4DC2-8B59-64E8BD5D4AFC}"/>
          </ac:picMkLst>
        </pc:picChg>
      </pc:sldChg>
      <pc:sldChg chg="addSp delSp modSp add mod ord modNotes">
        <pc:chgData name="Leesa Harwood" userId="41b5f62c36ac74d2" providerId="LiveId" clId="{2585CC2B-D307-45F2-BFAE-FA31C5CFE284}" dt="2024-04-08T14:10:00.946" v="21805"/>
        <pc:sldMkLst>
          <pc:docMk/>
          <pc:sldMk cId="1007716013" sldId="275"/>
        </pc:sldMkLst>
        <pc:spChg chg="mod">
          <ac:chgData name="Leesa Harwood" userId="41b5f62c36ac74d2" providerId="LiveId" clId="{2585CC2B-D307-45F2-BFAE-FA31C5CFE284}" dt="2024-03-20T17:35:15.036" v="21625" actId="14100"/>
          <ac:spMkLst>
            <pc:docMk/>
            <pc:sldMk cId="1007716013" sldId="275"/>
            <ac:spMk id="5" creationId="{BD60A28D-4C05-10C7-075A-10FFC0F1DCDE}"/>
          </ac:spMkLst>
        </pc:spChg>
        <pc:spChg chg="mod">
          <ac:chgData name="Leesa Harwood" userId="41b5f62c36ac74d2" providerId="LiveId" clId="{2585CC2B-D307-45F2-BFAE-FA31C5CFE284}" dt="2024-03-20T17:35:19.700" v="21627" actId="14100"/>
          <ac:spMkLst>
            <pc:docMk/>
            <pc:sldMk cId="1007716013" sldId="275"/>
            <ac:spMk id="7" creationId="{E38ED712-C2DC-C7FB-745A-10F0C366A953}"/>
          </ac:spMkLst>
        </pc:spChg>
        <pc:spChg chg="mod">
          <ac:chgData name="Leesa Harwood" userId="41b5f62c36ac74d2" providerId="LiveId" clId="{2585CC2B-D307-45F2-BFAE-FA31C5CFE284}" dt="2024-03-20T17:35:01.559" v="21623" actId="2711"/>
          <ac:spMkLst>
            <pc:docMk/>
            <pc:sldMk cId="1007716013" sldId="275"/>
            <ac:spMk id="8" creationId="{9EFCAC99-A670-D5E9-D6DF-C4951156DF57}"/>
          </ac:spMkLst>
        </pc:spChg>
        <pc:spChg chg="mod">
          <ac:chgData name="Leesa Harwood" userId="41b5f62c36ac74d2" providerId="LiveId" clId="{2585CC2B-D307-45F2-BFAE-FA31C5CFE284}" dt="2024-03-20T17:35:24.976" v="21629" actId="14100"/>
          <ac:spMkLst>
            <pc:docMk/>
            <pc:sldMk cId="1007716013" sldId="275"/>
            <ac:spMk id="10" creationId="{2BA81898-30AB-F62B-0B9B-49C2A939300E}"/>
          </ac:spMkLst>
        </pc:spChg>
        <pc:spChg chg="mod">
          <ac:chgData name="Leesa Harwood" userId="41b5f62c36ac74d2" providerId="LiveId" clId="{2585CC2B-D307-45F2-BFAE-FA31C5CFE284}" dt="2024-03-20T17:35:27.009" v="21630" actId="14100"/>
          <ac:spMkLst>
            <pc:docMk/>
            <pc:sldMk cId="1007716013" sldId="275"/>
            <ac:spMk id="12" creationId="{0AD03215-D902-DDDA-7185-38F893A4F9D2}"/>
          </ac:spMkLst>
        </pc:spChg>
        <pc:spChg chg="mod">
          <ac:chgData name="Leesa Harwood" userId="41b5f62c36ac74d2" providerId="LiveId" clId="{2585CC2B-D307-45F2-BFAE-FA31C5CFE284}" dt="2024-03-20T17:35:01.559" v="21623" actId="2711"/>
          <ac:spMkLst>
            <pc:docMk/>
            <pc:sldMk cId="1007716013" sldId="275"/>
            <ac:spMk id="13" creationId="{2909E4B5-E3CA-A8CB-059E-18F806B4C493}"/>
          </ac:spMkLst>
        </pc:spChg>
        <pc:spChg chg="mod">
          <ac:chgData name="Leesa Harwood" userId="41b5f62c36ac74d2" providerId="LiveId" clId="{2585CC2B-D307-45F2-BFAE-FA31C5CFE284}" dt="2024-03-20T17:35:01.559" v="21623" actId="2711"/>
          <ac:spMkLst>
            <pc:docMk/>
            <pc:sldMk cId="1007716013" sldId="275"/>
            <ac:spMk id="14" creationId="{2CE710BD-0959-0CD8-0A5B-902317CC00C6}"/>
          </ac:spMkLst>
        </pc:spChg>
        <pc:spChg chg="mod">
          <ac:chgData name="Leesa Harwood" userId="41b5f62c36ac74d2" providerId="LiveId" clId="{2585CC2B-D307-45F2-BFAE-FA31C5CFE284}" dt="2024-03-20T17:35:21.845" v="21628" actId="14100"/>
          <ac:spMkLst>
            <pc:docMk/>
            <pc:sldMk cId="1007716013" sldId="275"/>
            <ac:spMk id="16" creationId="{8FE20028-B49C-C23A-A88B-731F85F069CC}"/>
          </ac:spMkLst>
        </pc:spChg>
        <pc:picChg chg="add del mod">
          <ac:chgData name="Leesa Harwood" userId="41b5f62c36ac74d2" providerId="LiveId" clId="{2585CC2B-D307-45F2-BFAE-FA31C5CFE284}" dt="2024-04-08T14:09:59.713" v="21804" actId="478"/>
          <ac:picMkLst>
            <pc:docMk/>
            <pc:sldMk cId="1007716013" sldId="275"/>
            <ac:picMk id="2" creationId="{8D9FA03B-8C39-EC2E-D7A0-A9615FCB7AF9}"/>
          </ac:picMkLst>
        </pc:picChg>
        <pc:picChg chg="add mod">
          <ac:chgData name="Leesa Harwood" userId="41b5f62c36ac74d2" providerId="LiveId" clId="{2585CC2B-D307-45F2-BFAE-FA31C5CFE284}" dt="2024-04-08T14:10:00.946" v="21805"/>
          <ac:picMkLst>
            <pc:docMk/>
            <pc:sldMk cId="1007716013" sldId="275"/>
            <ac:picMk id="3" creationId="{07D2CC2F-3B94-158C-911E-72139BDC83D5}"/>
          </ac:picMkLst>
        </pc:picChg>
        <pc:picChg chg="del">
          <ac:chgData name="Leesa Harwood" userId="41b5f62c36ac74d2" providerId="LiveId" clId="{2585CC2B-D307-45F2-BFAE-FA31C5CFE284}" dt="2024-04-08T14:09:58.843" v="21803" actId="478"/>
          <ac:picMkLst>
            <pc:docMk/>
            <pc:sldMk cId="1007716013" sldId="275"/>
            <ac:picMk id="4" creationId="{D8505092-DCBD-4DC2-8B59-64E8BD5D4AFC}"/>
          </ac:picMkLst>
        </pc:picChg>
      </pc:sldChg>
      <pc:sldChg chg="addSp delSp modSp add mod modNotes">
        <pc:chgData name="Leesa Harwood" userId="41b5f62c36ac74d2" providerId="LiveId" clId="{2585CC2B-D307-45F2-BFAE-FA31C5CFE284}" dt="2024-04-08T14:10:11.151" v="21811"/>
        <pc:sldMkLst>
          <pc:docMk/>
          <pc:sldMk cId="2602603389" sldId="276"/>
        </pc:sldMkLst>
        <pc:spChg chg="mod">
          <ac:chgData name="Leesa Harwood" userId="41b5f62c36ac74d2" providerId="LiveId" clId="{2585CC2B-D307-45F2-BFAE-FA31C5CFE284}" dt="2024-03-20T17:36:04.111" v="21632" actId="2711"/>
          <ac:spMkLst>
            <pc:docMk/>
            <pc:sldMk cId="2602603389" sldId="276"/>
            <ac:spMk id="5" creationId="{BD60A28D-4C05-10C7-075A-10FFC0F1DCDE}"/>
          </ac:spMkLst>
        </pc:spChg>
        <pc:spChg chg="mod">
          <ac:chgData name="Leesa Harwood" userId="41b5f62c36ac74d2" providerId="LiveId" clId="{2585CC2B-D307-45F2-BFAE-FA31C5CFE284}" dt="2024-03-20T17:36:04.111" v="21632" actId="2711"/>
          <ac:spMkLst>
            <pc:docMk/>
            <pc:sldMk cId="2602603389" sldId="276"/>
            <ac:spMk id="7" creationId="{E38ED712-C2DC-C7FB-745A-10F0C366A953}"/>
          </ac:spMkLst>
        </pc:spChg>
        <pc:spChg chg="mod">
          <ac:chgData name="Leesa Harwood" userId="41b5f62c36ac74d2" providerId="LiveId" clId="{2585CC2B-D307-45F2-BFAE-FA31C5CFE284}" dt="2024-03-20T17:36:04.111" v="21632" actId="2711"/>
          <ac:spMkLst>
            <pc:docMk/>
            <pc:sldMk cId="2602603389" sldId="276"/>
            <ac:spMk id="8" creationId="{9EFCAC99-A670-D5E9-D6DF-C4951156DF57}"/>
          </ac:spMkLst>
        </pc:spChg>
        <pc:spChg chg="mod">
          <ac:chgData name="Leesa Harwood" userId="41b5f62c36ac74d2" providerId="LiveId" clId="{2585CC2B-D307-45F2-BFAE-FA31C5CFE284}" dt="2024-03-20T17:36:04.111" v="21632" actId="2711"/>
          <ac:spMkLst>
            <pc:docMk/>
            <pc:sldMk cId="2602603389" sldId="276"/>
            <ac:spMk id="10" creationId="{2BA81898-30AB-F62B-0B9B-49C2A939300E}"/>
          </ac:spMkLst>
        </pc:spChg>
        <pc:spChg chg="mod">
          <ac:chgData name="Leesa Harwood" userId="41b5f62c36ac74d2" providerId="LiveId" clId="{2585CC2B-D307-45F2-BFAE-FA31C5CFE284}" dt="2024-03-20T17:36:04.111" v="21632" actId="2711"/>
          <ac:spMkLst>
            <pc:docMk/>
            <pc:sldMk cId="2602603389" sldId="276"/>
            <ac:spMk id="12" creationId="{0AD03215-D902-DDDA-7185-38F893A4F9D2}"/>
          </ac:spMkLst>
        </pc:spChg>
        <pc:spChg chg="mod">
          <ac:chgData name="Leesa Harwood" userId="41b5f62c36ac74d2" providerId="LiveId" clId="{2585CC2B-D307-45F2-BFAE-FA31C5CFE284}" dt="2024-03-19T16:33:41.087" v="7771" actId="20577"/>
          <ac:spMkLst>
            <pc:docMk/>
            <pc:sldMk cId="2602603389" sldId="276"/>
            <ac:spMk id="13" creationId="{2909E4B5-E3CA-A8CB-059E-18F806B4C493}"/>
          </ac:spMkLst>
        </pc:spChg>
        <pc:spChg chg="mod">
          <ac:chgData name="Leesa Harwood" userId="41b5f62c36ac74d2" providerId="LiveId" clId="{2585CC2B-D307-45F2-BFAE-FA31C5CFE284}" dt="2024-03-20T17:36:04.111" v="21632" actId="2711"/>
          <ac:spMkLst>
            <pc:docMk/>
            <pc:sldMk cId="2602603389" sldId="276"/>
            <ac:spMk id="14" creationId="{2CE710BD-0959-0CD8-0A5B-902317CC00C6}"/>
          </ac:spMkLst>
        </pc:spChg>
        <pc:spChg chg="mod">
          <ac:chgData name="Leesa Harwood" userId="41b5f62c36ac74d2" providerId="LiveId" clId="{2585CC2B-D307-45F2-BFAE-FA31C5CFE284}" dt="2024-03-20T17:36:04.111" v="21632" actId="2711"/>
          <ac:spMkLst>
            <pc:docMk/>
            <pc:sldMk cId="2602603389" sldId="276"/>
            <ac:spMk id="16" creationId="{8FE20028-B49C-C23A-A88B-731F85F069CC}"/>
          </ac:spMkLst>
        </pc:spChg>
        <pc:picChg chg="add del mod">
          <ac:chgData name="Leesa Harwood" userId="41b5f62c36ac74d2" providerId="LiveId" clId="{2585CC2B-D307-45F2-BFAE-FA31C5CFE284}" dt="2024-04-08T14:10:09.454" v="21809" actId="478"/>
          <ac:picMkLst>
            <pc:docMk/>
            <pc:sldMk cId="2602603389" sldId="276"/>
            <ac:picMk id="2" creationId="{8957D154-458A-F2C7-CE4A-40AF62DB2E79}"/>
          </ac:picMkLst>
        </pc:picChg>
        <pc:picChg chg="add mod">
          <ac:chgData name="Leesa Harwood" userId="41b5f62c36ac74d2" providerId="LiveId" clId="{2585CC2B-D307-45F2-BFAE-FA31C5CFE284}" dt="2024-04-08T14:10:11.151" v="21811"/>
          <ac:picMkLst>
            <pc:docMk/>
            <pc:sldMk cId="2602603389" sldId="276"/>
            <ac:picMk id="3" creationId="{F42153E7-72B0-C57C-B55D-E310C1184A19}"/>
          </ac:picMkLst>
        </pc:picChg>
        <pc:picChg chg="del">
          <ac:chgData name="Leesa Harwood" userId="41b5f62c36ac74d2" providerId="LiveId" clId="{2585CC2B-D307-45F2-BFAE-FA31C5CFE284}" dt="2024-04-08T14:10:10.198" v="21810" actId="478"/>
          <ac:picMkLst>
            <pc:docMk/>
            <pc:sldMk cId="2602603389" sldId="276"/>
            <ac:picMk id="4" creationId="{D8505092-DCBD-4DC2-8B59-64E8BD5D4AFC}"/>
          </ac:picMkLst>
        </pc:picChg>
      </pc:sldChg>
      <pc:sldChg chg="addSp delSp modSp add mod modNotes">
        <pc:chgData name="Leesa Harwood" userId="41b5f62c36ac74d2" providerId="LiveId" clId="{2585CC2B-D307-45F2-BFAE-FA31C5CFE284}" dt="2024-04-08T14:10:15.887" v="21814"/>
        <pc:sldMkLst>
          <pc:docMk/>
          <pc:sldMk cId="2764694109" sldId="277"/>
        </pc:sldMkLst>
        <pc:spChg chg="mod">
          <ac:chgData name="Leesa Harwood" userId="41b5f62c36ac74d2" providerId="LiveId" clId="{2585CC2B-D307-45F2-BFAE-FA31C5CFE284}" dt="2024-04-08T14:06:05.858" v="21733" actId="14100"/>
          <ac:spMkLst>
            <pc:docMk/>
            <pc:sldMk cId="2764694109" sldId="277"/>
            <ac:spMk id="5" creationId="{BD60A28D-4C05-10C7-075A-10FFC0F1DCDE}"/>
          </ac:spMkLst>
        </pc:spChg>
        <pc:spChg chg="mod">
          <ac:chgData name="Leesa Harwood" userId="41b5f62c36ac74d2" providerId="LiveId" clId="{2585CC2B-D307-45F2-BFAE-FA31C5CFE284}" dt="2024-04-08T14:06:21.460" v="21739" actId="14100"/>
          <ac:spMkLst>
            <pc:docMk/>
            <pc:sldMk cId="2764694109" sldId="277"/>
            <ac:spMk id="7" creationId="{E38ED712-C2DC-C7FB-745A-10F0C366A953}"/>
          </ac:spMkLst>
        </pc:spChg>
        <pc:spChg chg="mod">
          <ac:chgData name="Leesa Harwood" userId="41b5f62c36ac74d2" providerId="LiveId" clId="{2585CC2B-D307-45F2-BFAE-FA31C5CFE284}" dt="2024-03-20T17:36:20.605" v="21633" actId="2711"/>
          <ac:spMkLst>
            <pc:docMk/>
            <pc:sldMk cId="2764694109" sldId="277"/>
            <ac:spMk id="8" creationId="{9EFCAC99-A670-D5E9-D6DF-C4951156DF57}"/>
          </ac:spMkLst>
        </pc:spChg>
        <pc:spChg chg="mod">
          <ac:chgData name="Leesa Harwood" userId="41b5f62c36ac74d2" providerId="LiveId" clId="{2585CC2B-D307-45F2-BFAE-FA31C5CFE284}" dt="2024-04-08T14:06:13.430" v="21736" actId="14100"/>
          <ac:spMkLst>
            <pc:docMk/>
            <pc:sldMk cId="2764694109" sldId="277"/>
            <ac:spMk id="10" creationId="{2BA81898-30AB-F62B-0B9B-49C2A939300E}"/>
          </ac:spMkLst>
        </pc:spChg>
        <pc:spChg chg="mod">
          <ac:chgData name="Leesa Harwood" userId="41b5f62c36ac74d2" providerId="LiveId" clId="{2585CC2B-D307-45F2-BFAE-FA31C5CFE284}" dt="2024-04-08T14:06:18.456" v="21738" actId="14100"/>
          <ac:spMkLst>
            <pc:docMk/>
            <pc:sldMk cId="2764694109" sldId="277"/>
            <ac:spMk id="12" creationId="{0AD03215-D902-DDDA-7185-38F893A4F9D2}"/>
          </ac:spMkLst>
        </pc:spChg>
        <pc:spChg chg="mod">
          <ac:chgData name="Leesa Harwood" userId="41b5f62c36ac74d2" providerId="LiveId" clId="{2585CC2B-D307-45F2-BFAE-FA31C5CFE284}" dt="2024-04-08T14:06:11.393" v="21735" actId="14100"/>
          <ac:spMkLst>
            <pc:docMk/>
            <pc:sldMk cId="2764694109" sldId="277"/>
            <ac:spMk id="13" creationId="{2909E4B5-E3CA-A8CB-059E-18F806B4C493}"/>
          </ac:spMkLst>
        </pc:spChg>
        <pc:spChg chg="mod">
          <ac:chgData name="Leesa Harwood" userId="41b5f62c36ac74d2" providerId="LiveId" clId="{2585CC2B-D307-45F2-BFAE-FA31C5CFE284}" dt="2024-04-08T14:06:16.516" v="21737" actId="14100"/>
          <ac:spMkLst>
            <pc:docMk/>
            <pc:sldMk cId="2764694109" sldId="277"/>
            <ac:spMk id="14" creationId="{2CE710BD-0959-0CD8-0A5B-902317CC00C6}"/>
          </ac:spMkLst>
        </pc:spChg>
        <pc:spChg chg="mod">
          <ac:chgData name="Leesa Harwood" userId="41b5f62c36ac74d2" providerId="LiveId" clId="{2585CC2B-D307-45F2-BFAE-FA31C5CFE284}" dt="2024-04-08T14:06:08.678" v="21734" actId="14100"/>
          <ac:spMkLst>
            <pc:docMk/>
            <pc:sldMk cId="2764694109" sldId="277"/>
            <ac:spMk id="16" creationId="{8FE20028-B49C-C23A-A88B-731F85F069CC}"/>
          </ac:spMkLst>
        </pc:spChg>
        <pc:picChg chg="add del mod">
          <ac:chgData name="Leesa Harwood" userId="41b5f62c36ac74d2" providerId="LiveId" clId="{2585CC2B-D307-45F2-BFAE-FA31C5CFE284}" dt="2024-04-08T14:10:14.885" v="21813" actId="478"/>
          <ac:picMkLst>
            <pc:docMk/>
            <pc:sldMk cId="2764694109" sldId="277"/>
            <ac:picMk id="2" creationId="{B6AEAC17-0D5F-1CA6-F40B-DA85B3E22899}"/>
          </ac:picMkLst>
        </pc:picChg>
        <pc:picChg chg="add mod">
          <ac:chgData name="Leesa Harwood" userId="41b5f62c36ac74d2" providerId="LiveId" clId="{2585CC2B-D307-45F2-BFAE-FA31C5CFE284}" dt="2024-04-08T14:10:15.887" v="21814"/>
          <ac:picMkLst>
            <pc:docMk/>
            <pc:sldMk cId="2764694109" sldId="277"/>
            <ac:picMk id="3" creationId="{F2A3A1C4-9CFA-AB41-C138-984E5746127E}"/>
          </ac:picMkLst>
        </pc:picChg>
        <pc:picChg chg="del">
          <ac:chgData name="Leesa Harwood" userId="41b5f62c36ac74d2" providerId="LiveId" clId="{2585CC2B-D307-45F2-BFAE-FA31C5CFE284}" dt="2024-04-08T14:10:14.059" v="21812" actId="478"/>
          <ac:picMkLst>
            <pc:docMk/>
            <pc:sldMk cId="2764694109" sldId="277"/>
            <ac:picMk id="4" creationId="{D8505092-DCBD-4DC2-8B59-64E8BD5D4AFC}"/>
          </ac:picMkLst>
        </pc:picChg>
      </pc:sldChg>
      <pc:sldChg chg="addSp delSp modSp add mod modNotes">
        <pc:chgData name="Leesa Harwood" userId="41b5f62c36ac74d2" providerId="LiveId" clId="{2585CC2B-D307-45F2-BFAE-FA31C5CFE284}" dt="2024-04-08T14:10:52.982" v="21831" actId="14100"/>
        <pc:sldMkLst>
          <pc:docMk/>
          <pc:sldMk cId="485199147" sldId="278"/>
        </pc:sldMkLst>
        <pc:spChg chg="mod">
          <ac:chgData name="Leesa Harwood" userId="41b5f62c36ac74d2" providerId="LiveId" clId="{2585CC2B-D307-45F2-BFAE-FA31C5CFE284}" dt="2024-04-08T14:10:46.555" v="21829" actId="14100"/>
          <ac:spMkLst>
            <pc:docMk/>
            <pc:sldMk cId="485199147" sldId="278"/>
            <ac:spMk id="5" creationId="{BD60A28D-4C05-10C7-075A-10FFC0F1DCDE}"/>
          </ac:spMkLst>
        </pc:spChg>
        <pc:spChg chg="mod">
          <ac:chgData name="Leesa Harwood" userId="41b5f62c36ac74d2" providerId="LiveId" clId="{2585CC2B-D307-45F2-BFAE-FA31C5CFE284}" dt="2024-03-20T17:37:08.876" v="21641" actId="2711"/>
          <ac:spMkLst>
            <pc:docMk/>
            <pc:sldMk cId="485199147" sldId="278"/>
            <ac:spMk id="7" creationId="{E38ED712-C2DC-C7FB-745A-10F0C366A953}"/>
          </ac:spMkLst>
        </pc:spChg>
        <pc:spChg chg="mod">
          <ac:chgData name="Leesa Harwood" userId="41b5f62c36ac74d2" providerId="LiveId" clId="{2585CC2B-D307-45F2-BFAE-FA31C5CFE284}" dt="2024-03-20T17:37:08.876" v="21641" actId="2711"/>
          <ac:spMkLst>
            <pc:docMk/>
            <pc:sldMk cId="485199147" sldId="278"/>
            <ac:spMk id="8" creationId="{9EFCAC99-A670-D5E9-D6DF-C4951156DF57}"/>
          </ac:spMkLst>
        </pc:spChg>
        <pc:spChg chg="mod">
          <ac:chgData name="Leesa Harwood" userId="41b5f62c36ac74d2" providerId="LiveId" clId="{2585CC2B-D307-45F2-BFAE-FA31C5CFE284}" dt="2024-03-20T17:37:08.876" v="21641" actId="2711"/>
          <ac:spMkLst>
            <pc:docMk/>
            <pc:sldMk cId="485199147" sldId="278"/>
            <ac:spMk id="10" creationId="{2BA81898-30AB-F62B-0B9B-49C2A939300E}"/>
          </ac:spMkLst>
        </pc:spChg>
        <pc:spChg chg="del">
          <ac:chgData name="Leesa Harwood" userId="41b5f62c36ac74d2" providerId="LiveId" clId="{2585CC2B-D307-45F2-BFAE-FA31C5CFE284}" dt="2024-03-19T18:11:30.855" v="9862" actId="478"/>
          <ac:spMkLst>
            <pc:docMk/>
            <pc:sldMk cId="485199147" sldId="278"/>
            <ac:spMk id="12" creationId="{0AD03215-D902-DDDA-7185-38F893A4F9D2}"/>
          </ac:spMkLst>
        </pc:spChg>
        <pc:spChg chg="mod">
          <ac:chgData name="Leesa Harwood" userId="41b5f62c36ac74d2" providerId="LiveId" clId="{2585CC2B-D307-45F2-BFAE-FA31C5CFE284}" dt="2024-04-08T14:10:45.506" v="21827" actId="14100"/>
          <ac:spMkLst>
            <pc:docMk/>
            <pc:sldMk cId="485199147" sldId="278"/>
            <ac:spMk id="13" creationId="{2909E4B5-E3CA-A8CB-059E-18F806B4C493}"/>
          </ac:spMkLst>
        </pc:spChg>
        <pc:spChg chg="del">
          <ac:chgData name="Leesa Harwood" userId="41b5f62c36ac74d2" providerId="LiveId" clId="{2585CC2B-D307-45F2-BFAE-FA31C5CFE284}" dt="2024-03-19T18:11:29.886" v="9861" actId="478"/>
          <ac:spMkLst>
            <pc:docMk/>
            <pc:sldMk cId="485199147" sldId="278"/>
            <ac:spMk id="14" creationId="{2CE710BD-0959-0CD8-0A5B-902317CC00C6}"/>
          </ac:spMkLst>
        </pc:spChg>
        <pc:spChg chg="mod">
          <ac:chgData name="Leesa Harwood" userId="41b5f62c36ac74d2" providerId="LiveId" clId="{2585CC2B-D307-45F2-BFAE-FA31C5CFE284}" dt="2024-04-08T14:10:45.965" v="21828" actId="1076"/>
          <ac:spMkLst>
            <pc:docMk/>
            <pc:sldMk cId="485199147" sldId="278"/>
            <ac:spMk id="16" creationId="{8FE20028-B49C-C23A-A88B-731F85F069CC}"/>
          </ac:spMkLst>
        </pc:spChg>
        <pc:picChg chg="add del mod">
          <ac:chgData name="Leesa Harwood" userId="41b5f62c36ac74d2" providerId="LiveId" clId="{2585CC2B-D307-45F2-BFAE-FA31C5CFE284}" dt="2024-04-08T14:10:28.756" v="21822" actId="478"/>
          <ac:picMkLst>
            <pc:docMk/>
            <pc:sldMk cId="485199147" sldId="278"/>
            <ac:picMk id="2" creationId="{34006FA2-16B4-21B7-CAA2-DCBD6B744309}"/>
          </ac:picMkLst>
        </pc:picChg>
        <pc:picChg chg="add mod">
          <ac:chgData name="Leesa Harwood" userId="41b5f62c36ac74d2" providerId="LiveId" clId="{2585CC2B-D307-45F2-BFAE-FA31C5CFE284}" dt="2024-04-08T14:10:52.982" v="21831" actId="14100"/>
          <ac:picMkLst>
            <pc:docMk/>
            <pc:sldMk cId="485199147" sldId="278"/>
            <ac:picMk id="3" creationId="{0DC6AEA0-5DF6-C0AA-A00F-E09194E743C6}"/>
          </ac:picMkLst>
        </pc:picChg>
        <pc:picChg chg="del">
          <ac:chgData name="Leesa Harwood" userId="41b5f62c36ac74d2" providerId="LiveId" clId="{2585CC2B-D307-45F2-BFAE-FA31C5CFE284}" dt="2024-04-08T14:10:27.513" v="21821" actId="478"/>
          <ac:picMkLst>
            <pc:docMk/>
            <pc:sldMk cId="485199147" sldId="278"/>
            <ac:picMk id="4" creationId="{D8505092-DCBD-4DC2-8B59-64E8BD5D4AFC}"/>
          </ac:picMkLst>
        </pc:picChg>
      </pc:sldChg>
      <pc:sldChg chg="addSp delSp modSp add mod modNotes">
        <pc:chgData name="Leesa Harwood" userId="41b5f62c36ac74d2" providerId="LiveId" clId="{2585CC2B-D307-45F2-BFAE-FA31C5CFE284}" dt="2024-04-08T14:09:46.815" v="21799" actId="1076"/>
        <pc:sldMkLst>
          <pc:docMk/>
          <pc:sldMk cId="3690932427" sldId="279"/>
        </pc:sldMkLst>
        <pc:spChg chg="del">
          <ac:chgData name="Leesa Harwood" userId="41b5f62c36ac74d2" providerId="LiveId" clId="{2585CC2B-D307-45F2-BFAE-FA31C5CFE284}" dt="2024-03-20T15:59:10.791" v="15454" actId="478"/>
          <ac:spMkLst>
            <pc:docMk/>
            <pc:sldMk cId="3690932427" sldId="279"/>
            <ac:spMk id="5" creationId="{BD60A28D-4C05-10C7-075A-10FFC0F1DCDE}"/>
          </ac:spMkLst>
        </pc:spChg>
        <pc:spChg chg="mod">
          <ac:chgData name="Leesa Harwood" userId="41b5f62c36ac74d2" providerId="LiveId" clId="{2585CC2B-D307-45F2-BFAE-FA31C5CFE284}" dt="2024-04-08T14:09:46.815" v="21799" actId="1076"/>
          <ac:spMkLst>
            <pc:docMk/>
            <pc:sldMk cId="3690932427" sldId="279"/>
            <ac:spMk id="7" creationId="{E38ED712-C2DC-C7FB-745A-10F0C366A953}"/>
          </ac:spMkLst>
        </pc:spChg>
        <pc:spChg chg="mod">
          <ac:chgData name="Leesa Harwood" userId="41b5f62c36ac74d2" providerId="LiveId" clId="{2585CC2B-D307-45F2-BFAE-FA31C5CFE284}" dt="2024-03-20T17:34:19.437" v="21621" actId="27636"/>
          <ac:spMkLst>
            <pc:docMk/>
            <pc:sldMk cId="3690932427" sldId="279"/>
            <ac:spMk id="8" creationId="{9EFCAC99-A670-D5E9-D6DF-C4951156DF57}"/>
          </ac:spMkLst>
        </pc:spChg>
        <pc:spChg chg="del">
          <ac:chgData name="Leesa Harwood" userId="41b5f62c36ac74d2" providerId="LiveId" clId="{2585CC2B-D307-45F2-BFAE-FA31C5CFE284}" dt="2024-03-20T15:59:15.112" v="15457" actId="478"/>
          <ac:spMkLst>
            <pc:docMk/>
            <pc:sldMk cId="3690932427" sldId="279"/>
            <ac:spMk id="10" creationId="{2BA81898-30AB-F62B-0B9B-49C2A939300E}"/>
          </ac:spMkLst>
        </pc:spChg>
        <pc:spChg chg="del">
          <ac:chgData name="Leesa Harwood" userId="41b5f62c36ac74d2" providerId="LiveId" clId="{2585CC2B-D307-45F2-BFAE-FA31C5CFE284}" dt="2024-03-20T15:59:16.536" v="15458" actId="478"/>
          <ac:spMkLst>
            <pc:docMk/>
            <pc:sldMk cId="3690932427" sldId="279"/>
            <ac:spMk id="12" creationId="{0AD03215-D902-DDDA-7185-38F893A4F9D2}"/>
          </ac:spMkLst>
        </pc:spChg>
        <pc:spChg chg="del mod">
          <ac:chgData name="Leesa Harwood" userId="41b5f62c36ac74d2" providerId="LiveId" clId="{2585CC2B-D307-45F2-BFAE-FA31C5CFE284}" dt="2024-03-20T15:59:12.432" v="15455" actId="478"/>
          <ac:spMkLst>
            <pc:docMk/>
            <pc:sldMk cId="3690932427" sldId="279"/>
            <ac:spMk id="13" creationId="{2909E4B5-E3CA-A8CB-059E-18F806B4C493}"/>
          </ac:spMkLst>
        </pc:spChg>
        <pc:spChg chg="del">
          <ac:chgData name="Leesa Harwood" userId="41b5f62c36ac74d2" providerId="LiveId" clId="{2585CC2B-D307-45F2-BFAE-FA31C5CFE284}" dt="2024-03-20T15:59:13.263" v="15456" actId="478"/>
          <ac:spMkLst>
            <pc:docMk/>
            <pc:sldMk cId="3690932427" sldId="279"/>
            <ac:spMk id="14" creationId="{2CE710BD-0959-0CD8-0A5B-902317CC00C6}"/>
          </ac:spMkLst>
        </pc:spChg>
        <pc:spChg chg="mod">
          <ac:chgData name="Leesa Harwood" userId="41b5f62c36ac74d2" providerId="LiveId" clId="{2585CC2B-D307-45F2-BFAE-FA31C5CFE284}" dt="2024-04-08T14:09:44.072" v="21798" actId="1076"/>
          <ac:spMkLst>
            <pc:docMk/>
            <pc:sldMk cId="3690932427" sldId="279"/>
            <ac:spMk id="16" creationId="{8FE20028-B49C-C23A-A88B-731F85F069CC}"/>
          </ac:spMkLst>
        </pc:spChg>
        <pc:picChg chg="add del mod">
          <ac:chgData name="Leesa Harwood" userId="41b5f62c36ac74d2" providerId="LiveId" clId="{2585CC2B-D307-45F2-BFAE-FA31C5CFE284}" dt="2024-04-08T14:09:21.907" v="21792" actId="478"/>
          <ac:picMkLst>
            <pc:docMk/>
            <pc:sldMk cId="3690932427" sldId="279"/>
            <ac:picMk id="2" creationId="{95AB39B6-DFBF-D1C0-3BEF-D7A1195168E5}"/>
          </ac:picMkLst>
        </pc:picChg>
        <pc:picChg chg="add mod">
          <ac:chgData name="Leesa Harwood" userId="41b5f62c36ac74d2" providerId="LiveId" clId="{2585CC2B-D307-45F2-BFAE-FA31C5CFE284}" dt="2024-04-08T14:09:23.826" v="21794"/>
          <ac:picMkLst>
            <pc:docMk/>
            <pc:sldMk cId="3690932427" sldId="279"/>
            <ac:picMk id="3" creationId="{5269FE64-FC49-1361-BC55-554C68CB5C69}"/>
          </ac:picMkLst>
        </pc:picChg>
        <pc:picChg chg="del">
          <ac:chgData name="Leesa Harwood" userId="41b5f62c36ac74d2" providerId="LiveId" clId="{2585CC2B-D307-45F2-BFAE-FA31C5CFE284}" dt="2024-04-08T14:09:22.756" v="21793" actId="478"/>
          <ac:picMkLst>
            <pc:docMk/>
            <pc:sldMk cId="3690932427" sldId="279"/>
            <ac:picMk id="4" creationId="{D8505092-DCBD-4DC2-8B59-64E8BD5D4AFC}"/>
          </ac:picMkLst>
        </pc:picChg>
      </pc:sldChg>
      <pc:sldChg chg="addSp delSp modSp add mod ord modNotes">
        <pc:chgData name="Leesa Harwood" userId="41b5f62c36ac74d2" providerId="LiveId" clId="{2585CC2B-D307-45F2-BFAE-FA31C5CFE284}" dt="2024-04-08T14:10:24.842" v="21820"/>
        <pc:sldMkLst>
          <pc:docMk/>
          <pc:sldMk cId="3084739750" sldId="280"/>
        </pc:sldMkLst>
        <pc:spChg chg="del mod">
          <ac:chgData name="Leesa Harwood" userId="41b5f62c36ac74d2" providerId="LiveId" clId="{2585CC2B-D307-45F2-BFAE-FA31C5CFE284}" dt="2024-03-19T18:07:34.934" v="9662" actId="478"/>
          <ac:spMkLst>
            <pc:docMk/>
            <pc:sldMk cId="3084739750" sldId="280"/>
            <ac:spMk id="2" creationId="{8FF83830-6ADE-11E5-3E11-56D420FC4DDE}"/>
          </ac:spMkLst>
        </pc:spChg>
        <pc:spChg chg="add mod">
          <ac:chgData name="Leesa Harwood" userId="41b5f62c36ac74d2" providerId="LiveId" clId="{2585CC2B-D307-45F2-BFAE-FA31C5CFE284}" dt="2024-03-20T17:36:54.189" v="21640" actId="2711"/>
          <ac:spMkLst>
            <pc:docMk/>
            <pc:sldMk cId="3084739750" sldId="280"/>
            <ac:spMk id="3" creationId="{329CCDD6-C30D-A27A-D3CB-49FAD7D679C1}"/>
          </ac:spMkLst>
        </pc:spChg>
        <pc:spChg chg="mod">
          <ac:chgData name="Leesa Harwood" userId="41b5f62c36ac74d2" providerId="LiveId" clId="{2585CC2B-D307-45F2-BFAE-FA31C5CFE284}" dt="2024-03-20T17:36:48.481" v="21639" actId="2711"/>
          <ac:spMkLst>
            <pc:docMk/>
            <pc:sldMk cId="3084739750" sldId="280"/>
            <ac:spMk id="8" creationId="{9EFCAC99-A670-D5E9-D6DF-C4951156DF57}"/>
          </ac:spMkLst>
        </pc:spChg>
        <pc:picChg chg="add del mod">
          <ac:chgData name="Leesa Harwood" userId="41b5f62c36ac74d2" providerId="LiveId" clId="{2585CC2B-D307-45F2-BFAE-FA31C5CFE284}" dt="2024-04-08T14:10:23.729" v="21819" actId="478"/>
          <ac:picMkLst>
            <pc:docMk/>
            <pc:sldMk cId="3084739750" sldId="280"/>
            <ac:picMk id="2" creationId="{A6E09F01-081F-7ACD-F278-1AEF4F7B8BD1}"/>
          </ac:picMkLst>
        </pc:picChg>
        <pc:picChg chg="del">
          <ac:chgData name="Leesa Harwood" userId="41b5f62c36ac74d2" providerId="LiveId" clId="{2585CC2B-D307-45F2-BFAE-FA31C5CFE284}" dt="2024-04-08T14:10:22.893" v="21818" actId="478"/>
          <ac:picMkLst>
            <pc:docMk/>
            <pc:sldMk cId="3084739750" sldId="280"/>
            <ac:picMk id="4" creationId="{D8505092-DCBD-4DC2-8B59-64E8BD5D4AFC}"/>
          </ac:picMkLst>
        </pc:picChg>
        <pc:picChg chg="add mod">
          <ac:chgData name="Leesa Harwood" userId="41b5f62c36ac74d2" providerId="LiveId" clId="{2585CC2B-D307-45F2-BFAE-FA31C5CFE284}" dt="2024-04-08T14:10:24.842" v="21820"/>
          <ac:picMkLst>
            <pc:docMk/>
            <pc:sldMk cId="3084739750" sldId="280"/>
            <ac:picMk id="5" creationId="{88C4A69E-8B0B-9C19-B614-32872688640A}"/>
          </ac:picMkLst>
        </pc:picChg>
      </pc:sldChg>
      <pc:sldChg chg="addSp delSp modSp add mod modNotes">
        <pc:chgData name="Leesa Harwood" userId="41b5f62c36ac74d2" providerId="LiveId" clId="{2585CC2B-D307-45F2-BFAE-FA31C5CFE284}" dt="2024-04-08T14:11:11.532" v="21836"/>
        <pc:sldMkLst>
          <pc:docMk/>
          <pc:sldMk cId="2916711449" sldId="281"/>
        </pc:sldMkLst>
        <pc:spChg chg="add mod">
          <ac:chgData name="Leesa Harwood" userId="41b5f62c36ac74d2" providerId="LiveId" clId="{2585CC2B-D307-45F2-BFAE-FA31C5CFE284}" dt="2024-03-20T17:37:27.447" v="21642" actId="2711"/>
          <ac:spMkLst>
            <pc:docMk/>
            <pc:sldMk cId="2916711449" sldId="281"/>
            <ac:spMk id="2" creationId="{5CDD5EAB-D17B-3495-7EFD-79CAD464D3D7}"/>
          </ac:spMkLst>
        </pc:spChg>
        <pc:spChg chg="add mod">
          <ac:chgData name="Leesa Harwood" userId="41b5f62c36ac74d2" providerId="LiveId" clId="{2585CC2B-D307-45F2-BFAE-FA31C5CFE284}" dt="2024-03-20T17:37:27.447" v="21642" actId="2711"/>
          <ac:spMkLst>
            <pc:docMk/>
            <pc:sldMk cId="2916711449" sldId="281"/>
            <ac:spMk id="3" creationId="{8D592185-534D-A7AA-F4D4-D3FF0A9C4E29}"/>
          </ac:spMkLst>
        </pc:spChg>
        <pc:spChg chg="mod">
          <ac:chgData name="Leesa Harwood" userId="41b5f62c36ac74d2" providerId="LiveId" clId="{2585CC2B-D307-45F2-BFAE-FA31C5CFE284}" dt="2024-03-20T17:37:27.447" v="21642" actId="2711"/>
          <ac:spMkLst>
            <pc:docMk/>
            <pc:sldMk cId="2916711449" sldId="281"/>
            <ac:spMk id="5" creationId="{BD60A28D-4C05-10C7-075A-10FFC0F1DCDE}"/>
          </ac:spMkLst>
        </pc:spChg>
        <pc:spChg chg="mod">
          <ac:chgData name="Leesa Harwood" userId="41b5f62c36ac74d2" providerId="LiveId" clId="{2585CC2B-D307-45F2-BFAE-FA31C5CFE284}" dt="2024-03-20T17:37:27.447" v="21642" actId="2711"/>
          <ac:spMkLst>
            <pc:docMk/>
            <pc:sldMk cId="2916711449" sldId="281"/>
            <ac:spMk id="7" creationId="{E38ED712-C2DC-C7FB-745A-10F0C366A953}"/>
          </ac:spMkLst>
        </pc:spChg>
        <pc:spChg chg="mod">
          <ac:chgData name="Leesa Harwood" userId="41b5f62c36ac74d2" providerId="LiveId" clId="{2585CC2B-D307-45F2-BFAE-FA31C5CFE284}" dt="2024-03-20T17:37:27.447" v="21642" actId="2711"/>
          <ac:spMkLst>
            <pc:docMk/>
            <pc:sldMk cId="2916711449" sldId="281"/>
            <ac:spMk id="8" creationId="{9EFCAC99-A670-D5E9-D6DF-C4951156DF57}"/>
          </ac:spMkLst>
        </pc:spChg>
        <pc:spChg chg="mod">
          <ac:chgData name="Leesa Harwood" userId="41b5f62c36ac74d2" providerId="LiveId" clId="{2585CC2B-D307-45F2-BFAE-FA31C5CFE284}" dt="2024-03-20T17:37:27.447" v="21642" actId="2711"/>
          <ac:spMkLst>
            <pc:docMk/>
            <pc:sldMk cId="2916711449" sldId="281"/>
            <ac:spMk id="10" creationId="{2BA81898-30AB-F62B-0B9B-49C2A939300E}"/>
          </ac:spMkLst>
        </pc:spChg>
        <pc:spChg chg="mod">
          <ac:chgData name="Leesa Harwood" userId="41b5f62c36ac74d2" providerId="LiveId" clId="{2585CC2B-D307-45F2-BFAE-FA31C5CFE284}" dt="2024-03-20T17:37:27.447" v="21642" actId="2711"/>
          <ac:spMkLst>
            <pc:docMk/>
            <pc:sldMk cId="2916711449" sldId="281"/>
            <ac:spMk id="13" creationId="{2909E4B5-E3CA-A8CB-059E-18F806B4C493}"/>
          </ac:spMkLst>
        </pc:spChg>
        <pc:spChg chg="mod">
          <ac:chgData name="Leesa Harwood" userId="41b5f62c36ac74d2" providerId="LiveId" clId="{2585CC2B-D307-45F2-BFAE-FA31C5CFE284}" dt="2024-03-20T17:37:27.447" v="21642" actId="2711"/>
          <ac:spMkLst>
            <pc:docMk/>
            <pc:sldMk cId="2916711449" sldId="281"/>
            <ac:spMk id="16" creationId="{8FE20028-B49C-C23A-A88B-731F85F069CC}"/>
          </ac:spMkLst>
        </pc:spChg>
        <pc:picChg chg="del">
          <ac:chgData name="Leesa Harwood" userId="41b5f62c36ac74d2" providerId="LiveId" clId="{2585CC2B-D307-45F2-BFAE-FA31C5CFE284}" dt="2024-04-08T14:10:59.310" v="21832" actId="478"/>
          <ac:picMkLst>
            <pc:docMk/>
            <pc:sldMk cId="2916711449" sldId="281"/>
            <ac:picMk id="4" creationId="{D8505092-DCBD-4DC2-8B59-64E8BD5D4AFC}"/>
          </ac:picMkLst>
        </pc:picChg>
        <pc:picChg chg="add mod">
          <ac:chgData name="Leesa Harwood" userId="41b5f62c36ac74d2" providerId="LiveId" clId="{2585CC2B-D307-45F2-BFAE-FA31C5CFE284}" dt="2024-04-08T14:06:54.695" v="21746"/>
          <ac:picMkLst>
            <pc:docMk/>
            <pc:sldMk cId="2916711449" sldId="281"/>
            <ac:picMk id="6" creationId="{34E63505-EFCF-0680-8A62-F57A2B9BD5FF}"/>
          </ac:picMkLst>
        </pc:picChg>
        <pc:picChg chg="add del mod">
          <ac:chgData name="Leesa Harwood" userId="41b5f62c36ac74d2" providerId="LiveId" clId="{2585CC2B-D307-45F2-BFAE-FA31C5CFE284}" dt="2024-04-08T14:11:00.284" v="21833" actId="478"/>
          <ac:picMkLst>
            <pc:docMk/>
            <pc:sldMk cId="2916711449" sldId="281"/>
            <ac:picMk id="12" creationId="{41DD38EC-B702-6E17-E4BF-343A4AB2C26F}"/>
          </ac:picMkLst>
        </pc:picChg>
        <pc:picChg chg="add del mod">
          <ac:chgData name="Leesa Harwood" userId="41b5f62c36ac74d2" providerId="LiveId" clId="{2585CC2B-D307-45F2-BFAE-FA31C5CFE284}" dt="2024-04-08T14:11:04.929" v="21835" actId="478"/>
          <ac:picMkLst>
            <pc:docMk/>
            <pc:sldMk cId="2916711449" sldId="281"/>
            <ac:picMk id="14" creationId="{48F7A2C1-0802-D0EF-EBC6-9408B9A565E5}"/>
          </ac:picMkLst>
        </pc:picChg>
        <pc:picChg chg="add mod">
          <ac:chgData name="Leesa Harwood" userId="41b5f62c36ac74d2" providerId="LiveId" clId="{2585CC2B-D307-45F2-BFAE-FA31C5CFE284}" dt="2024-04-08T14:11:11.532" v="21836"/>
          <ac:picMkLst>
            <pc:docMk/>
            <pc:sldMk cId="2916711449" sldId="281"/>
            <ac:picMk id="15" creationId="{DE9C1EF2-34C2-FA82-04E6-9843A9EE69F7}"/>
          </ac:picMkLst>
        </pc:picChg>
      </pc:sldChg>
      <pc:sldChg chg="addSp delSp modSp add mod modNotes">
        <pc:chgData name="Leesa Harwood" userId="41b5f62c36ac74d2" providerId="LiveId" clId="{2585CC2B-D307-45F2-BFAE-FA31C5CFE284}" dt="2024-04-08T14:11:16.572" v="21839"/>
        <pc:sldMkLst>
          <pc:docMk/>
          <pc:sldMk cId="151589482" sldId="282"/>
        </pc:sldMkLst>
        <pc:spChg chg="add mod">
          <ac:chgData name="Leesa Harwood" userId="41b5f62c36ac74d2" providerId="LiveId" clId="{2585CC2B-D307-45F2-BFAE-FA31C5CFE284}" dt="2024-03-20T17:51:53.976" v="21697" actId="14100"/>
          <ac:spMkLst>
            <pc:docMk/>
            <pc:sldMk cId="151589482" sldId="282"/>
            <ac:spMk id="2" creationId="{EDFA0AAF-0C8F-BC78-2946-7966712EB281}"/>
          </ac:spMkLst>
        </pc:spChg>
        <pc:spChg chg="add mod">
          <ac:chgData name="Leesa Harwood" userId="41b5f62c36ac74d2" providerId="LiveId" clId="{2585CC2B-D307-45F2-BFAE-FA31C5CFE284}" dt="2024-03-20T17:51:59.079" v="21699" actId="14100"/>
          <ac:spMkLst>
            <pc:docMk/>
            <pc:sldMk cId="151589482" sldId="282"/>
            <ac:spMk id="3" creationId="{DF6C56F5-5042-EB76-0B8C-87BC1BB8FA54}"/>
          </ac:spMkLst>
        </pc:spChg>
        <pc:spChg chg="mod">
          <ac:chgData name="Leesa Harwood" userId="41b5f62c36ac74d2" providerId="LiveId" clId="{2585CC2B-D307-45F2-BFAE-FA31C5CFE284}" dt="2024-03-20T17:51:53.976" v="21697" actId="14100"/>
          <ac:spMkLst>
            <pc:docMk/>
            <pc:sldMk cId="151589482" sldId="282"/>
            <ac:spMk id="5" creationId="{BD60A28D-4C05-10C7-075A-10FFC0F1DCDE}"/>
          </ac:spMkLst>
        </pc:spChg>
        <pc:spChg chg="mod">
          <ac:chgData name="Leesa Harwood" userId="41b5f62c36ac74d2" providerId="LiveId" clId="{2585CC2B-D307-45F2-BFAE-FA31C5CFE284}" dt="2024-03-20T17:51:53.976" v="21697" actId="14100"/>
          <ac:spMkLst>
            <pc:docMk/>
            <pc:sldMk cId="151589482" sldId="282"/>
            <ac:spMk id="7" creationId="{E38ED712-C2DC-C7FB-745A-10F0C366A953}"/>
          </ac:spMkLst>
        </pc:spChg>
        <pc:spChg chg="mod">
          <ac:chgData name="Leesa Harwood" userId="41b5f62c36ac74d2" providerId="LiveId" clId="{2585CC2B-D307-45F2-BFAE-FA31C5CFE284}" dt="2024-03-20T17:51:53.976" v="21697" actId="14100"/>
          <ac:spMkLst>
            <pc:docMk/>
            <pc:sldMk cId="151589482" sldId="282"/>
            <ac:spMk id="8" creationId="{9EFCAC99-A670-D5E9-D6DF-C4951156DF57}"/>
          </ac:spMkLst>
        </pc:spChg>
        <pc:spChg chg="mod">
          <ac:chgData name="Leesa Harwood" userId="41b5f62c36ac74d2" providerId="LiveId" clId="{2585CC2B-D307-45F2-BFAE-FA31C5CFE284}" dt="2024-03-20T17:52:01.225" v="21700" actId="14100"/>
          <ac:spMkLst>
            <pc:docMk/>
            <pc:sldMk cId="151589482" sldId="282"/>
            <ac:spMk id="10" creationId="{2BA81898-30AB-F62B-0B9B-49C2A939300E}"/>
          </ac:spMkLst>
        </pc:spChg>
        <pc:spChg chg="mod">
          <ac:chgData name="Leesa Harwood" userId="41b5f62c36ac74d2" providerId="LiveId" clId="{2585CC2B-D307-45F2-BFAE-FA31C5CFE284}" dt="2024-03-20T17:51:53.976" v="21697" actId="14100"/>
          <ac:spMkLst>
            <pc:docMk/>
            <pc:sldMk cId="151589482" sldId="282"/>
            <ac:spMk id="13" creationId="{2909E4B5-E3CA-A8CB-059E-18F806B4C493}"/>
          </ac:spMkLst>
        </pc:spChg>
        <pc:spChg chg="mod">
          <ac:chgData name="Leesa Harwood" userId="41b5f62c36ac74d2" providerId="LiveId" clId="{2585CC2B-D307-45F2-BFAE-FA31C5CFE284}" dt="2024-03-20T17:51:56.135" v="21698" actId="14100"/>
          <ac:spMkLst>
            <pc:docMk/>
            <pc:sldMk cId="151589482" sldId="282"/>
            <ac:spMk id="16" creationId="{8FE20028-B49C-C23A-A88B-731F85F069CC}"/>
          </ac:spMkLst>
        </pc:spChg>
        <pc:picChg chg="del">
          <ac:chgData name="Leesa Harwood" userId="41b5f62c36ac74d2" providerId="LiveId" clId="{2585CC2B-D307-45F2-BFAE-FA31C5CFE284}" dt="2024-04-08T14:11:14.147" v="21837" actId="478"/>
          <ac:picMkLst>
            <pc:docMk/>
            <pc:sldMk cId="151589482" sldId="282"/>
            <ac:picMk id="4" creationId="{D8505092-DCBD-4DC2-8B59-64E8BD5D4AFC}"/>
          </ac:picMkLst>
        </pc:picChg>
        <pc:picChg chg="add del mod">
          <ac:chgData name="Leesa Harwood" userId="41b5f62c36ac74d2" providerId="LiveId" clId="{2585CC2B-D307-45F2-BFAE-FA31C5CFE284}" dt="2024-04-08T14:11:15.378" v="21838" actId="478"/>
          <ac:picMkLst>
            <pc:docMk/>
            <pc:sldMk cId="151589482" sldId="282"/>
            <ac:picMk id="6" creationId="{8555E74E-E433-3051-2CDD-D67E67B75C18}"/>
          </ac:picMkLst>
        </pc:picChg>
        <pc:picChg chg="add mod">
          <ac:chgData name="Leesa Harwood" userId="41b5f62c36ac74d2" providerId="LiveId" clId="{2585CC2B-D307-45F2-BFAE-FA31C5CFE284}" dt="2024-04-08T14:11:16.572" v="21839"/>
          <ac:picMkLst>
            <pc:docMk/>
            <pc:sldMk cId="151589482" sldId="282"/>
            <ac:picMk id="12" creationId="{B7C35755-3D18-522C-CEF1-BA5C5D7B6AAA}"/>
          </ac:picMkLst>
        </pc:picChg>
      </pc:sldChg>
      <pc:sldChg chg="addSp delSp modSp add mod ord modNotes">
        <pc:chgData name="Leesa Harwood" userId="41b5f62c36ac74d2" providerId="LiveId" clId="{2585CC2B-D307-45F2-BFAE-FA31C5CFE284}" dt="2024-04-08T14:10:20.462" v="21817"/>
        <pc:sldMkLst>
          <pc:docMk/>
          <pc:sldMk cId="424470924" sldId="283"/>
        </pc:sldMkLst>
        <pc:spChg chg="mod">
          <ac:chgData name="Leesa Harwood" userId="41b5f62c36ac74d2" providerId="LiveId" clId="{2585CC2B-D307-45F2-BFAE-FA31C5CFE284}" dt="2024-03-20T17:52:23.113" v="21701" actId="2711"/>
          <ac:spMkLst>
            <pc:docMk/>
            <pc:sldMk cId="424470924" sldId="283"/>
            <ac:spMk id="2" creationId="{8FF83830-6ADE-11E5-3E11-56D420FC4DDE}"/>
          </ac:spMkLst>
        </pc:spChg>
        <pc:spChg chg="mod">
          <ac:chgData name="Leesa Harwood" userId="41b5f62c36ac74d2" providerId="LiveId" clId="{2585CC2B-D307-45F2-BFAE-FA31C5CFE284}" dt="2024-03-20T17:36:42.117" v="21638" actId="2711"/>
          <ac:spMkLst>
            <pc:docMk/>
            <pc:sldMk cId="424470924" sldId="283"/>
            <ac:spMk id="8" creationId="{9EFCAC99-A670-D5E9-D6DF-C4951156DF57}"/>
          </ac:spMkLst>
        </pc:spChg>
        <pc:picChg chg="add del mod">
          <ac:chgData name="Leesa Harwood" userId="41b5f62c36ac74d2" providerId="LiveId" clId="{2585CC2B-D307-45F2-BFAE-FA31C5CFE284}" dt="2024-04-08T14:10:19.410" v="21816" actId="478"/>
          <ac:picMkLst>
            <pc:docMk/>
            <pc:sldMk cId="424470924" sldId="283"/>
            <ac:picMk id="3" creationId="{C7F20641-C9B3-43EF-078D-3EEEE0578B3B}"/>
          </ac:picMkLst>
        </pc:picChg>
        <pc:picChg chg="del">
          <ac:chgData name="Leesa Harwood" userId="41b5f62c36ac74d2" providerId="LiveId" clId="{2585CC2B-D307-45F2-BFAE-FA31C5CFE284}" dt="2024-04-08T14:10:18.598" v="21815" actId="478"/>
          <ac:picMkLst>
            <pc:docMk/>
            <pc:sldMk cId="424470924" sldId="283"/>
            <ac:picMk id="4" creationId="{D8505092-DCBD-4DC2-8B59-64E8BD5D4AFC}"/>
          </ac:picMkLst>
        </pc:picChg>
        <pc:picChg chg="add mod">
          <ac:chgData name="Leesa Harwood" userId="41b5f62c36ac74d2" providerId="LiveId" clId="{2585CC2B-D307-45F2-BFAE-FA31C5CFE284}" dt="2024-04-08T14:10:20.462" v="21817"/>
          <ac:picMkLst>
            <pc:docMk/>
            <pc:sldMk cId="424470924" sldId="283"/>
            <ac:picMk id="5" creationId="{1FF8C4A5-5CC1-785E-804D-27ACB868DD8E}"/>
          </ac:picMkLst>
        </pc:picChg>
      </pc:sldChg>
      <pc:sldChg chg="addSp delSp modSp add mod ord modNotes">
        <pc:chgData name="Leesa Harwood" userId="41b5f62c36ac74d2" providerId="LiveId" clId="{2585CC2B-D307-45F2-BFAE-FA31C5CFE284}" dt="2024-04-08T14:11:26.455" v="21842"/>
        <pc:sldMkLst>
          <pc:docMk/>
          <pc:sldMk cId="3060106760" sldId="284"/>
        </pc:sldMkLst>
        <pc:spChg chg="mod">
          <ac:chgData name="Leesa Harwood" userId="41b5f62c36ac74d2" providerId="LiveId" clId="{2585CC2B-D307-45F2-BFAE-FA31C5CFE284}" dt="2024-03-20T17:52:36.163" v="21702" actId="2711"/>
          <ac:spMkLst>
            <pc:docMk/>
            <pc:sldMk cId="3060106760" sldId="284"/>
            <ac:spMk id="2" creationId="{8FF83830-6ADE-11E5-3E11-56D420FC4DDE}"/>
          </ac:spMkLst>
        </pc:spChg>
        <pc:spChg chg="mod">
          <ac:chgData name="Leesa Harwood" userId="41b5f62c36ac74d2" providerId="LiveId" clId="{2585CC2B-D307-45F2-BFAE-FA31C5CFE284}" dt="2024-03-20T17:37:37.992" v="21643" actId="2711"/>
          <ac:spMkLst>
            <pc:docMk/>
            <pc:sldMk cId="3060106760" sldId="284"/>
            <ac:spMk id="8" creationId="{9EFCAC99-A670-D5E9-D6DF-C4951156DF57}"/>
          </ac:spMkLst>
        </pc:spChg>
        <pc:picChg chg="add del mod">
          <ac:chgData name="Leesa Harwood" userId="41b5f62c36ac74d2" providerId="LiveId" clId="{2585CC2B-D307-45F2-BFAE-FA31C5CFE284}" dt="2024-04-08T14:11:20.252" v="21841" actId="478"/>
          <ac:picMkLst>
            <pc:docMk/>
            <pc:sldMk cId="3060106760" sldId="284"/>
            <ac:picMk id="3" creationId="{F3F4A610-8601-CD00-F3B6-2FB499CC8002}"/>
          </ac:picMkLst>
        </pc:picChg>
        <pc:picChg chg="del">
          <ac:chgData name="Leesa Harwood" userId="41b5f62c36ac74d2" providerId="LiveId" clId="{2585CC2B-D307-45F2-BFAE-FA31C5CFE284}" dt="2024-04-08T14:11:19" v="21840" actId="478"/>
          <ac:picMkLst>
            <pc:docMk/>
            <pc:sldMk cId="3060106760" sldId="284"/>
            <ac:picMk id="4" creationId="{D8505092-DCBD-4DC2-8B59-64E8BD5D4AFC}"/>
          </ac:picMkLst>
        </pc:picChg>
        <pc:picChg chg="add mod">
          <ac:chgData name="Leesa Harwood" userId="41b5f62c36ac74d2" providerId="LiveId" clId="{2585CC2B-D307-45F2-BFAE-FA31C5CFE284}" dt="2024-04-08T14:11:26.455" v="21842"/>
          <ac:picMkLst>
            <pc:docMk/>
            <pc:sldMk cId="3060106760" sldId="284"/>
            <ac:picMk id="5" creationId="{1BB2AC2E-3E1C-5CC0-1C74-F1A1DEC8CD86}"/>
          </ac:picMkLst>
        </pc:picChg>
      </pc:sldChg>
      <pc:sldChg chg="addSp delSp modSp add mod modNotes">
        <pc:chgData name="Leesa Harwood" userId="41b5f62c36ac74d2" providerId="LiveId" clId="{2585CC2B-D307-45F2-BFAE-FA31C5CFE284}" dt="2024-04-08T14:09:54.518" v="21802"/>
        <pc:sldMkLst>
          <pc:docMk/>
          <pc:sldMk cId="411508509" sldId="285"/>
        </pc:sldMkLst>
        <pc:spChg chg="mod">
          <ac:chgData name="Leesa Harwood" userId="41b5f62c36ac74d2" providerId="LiveId" clId="{2585CC2B-D307-45F2-BFAE-FA31C5CFE284}" dt="2024-03-20T17:34:39.922" v="21622" actId="2711"/>
          <ac:spMkLst>
            <pc:docMk/>
            <pc:sldMk cId="411508509" sldId="285"/>
            <ac:spMk id="5" creationId="{BD60A28D-4C05-10C7-075A-10FFC0F1DCDE}"/>
          </ac:spMkLst>
        </pc:spChg>
        <pc:spChg chg="mod">
          <ac:chgData name="Leesa Harwood" userId="41b5f62c36ac74d2" providerId="LiveId" clId="{2585CC2B-D307-45F2-BFAE-FA31C5CFE284}" dt="2024-03-20T17:34:39.922" v="21622" actId="2711"/>
          <ac:spMkLst>
            <pc:docMk/>
            <pc:sldMk cId="411508509" sldId="285"/>
            <ac:spMk id="7" creationId="{E38ED712-C2DC-C7FB-745A-10F0C366A953}"/>
          </ac:spMkLst>
        </pc:spChg>
        <pc:spChg chg="mod">
          <ac:chgData name="Leesa Harwood" userId="41b5f62c36ac74d2" providerId="LiveId" clId="{2585CC2B-D307-45F2-BFAE-FA31C5CFE284}" dt="2024-03-20T17:34:39.922" v="21622" actId="2711"/>
          <ac:spMkLst>
            <pc:docMk/>
            <pc:sldMk cId="411508509" sldId="285"/>
            <ac:spMk id="8" creationId="{9EFCAC99-A670-D5E9-D6DF-C4951156DF57}"/>
          </ac:spMkLst>
        </pc:spChg>
        <pc:spChg chg="mod">
          <ac:chgData name="Leesa Harwood" userId="41b5f62c36ac74d2" providerId="LiveId" clId="{2585CC2B-D307-45F2-BFAE-FA31C5CFE284}" dt="2024-03-20T17:34:39.922" v="21622" actId="2711"/>
          <ac:spMkLst>
            <pc:docMk/>
            <pc:sldMk cId="411508509" sldId="285"/>
            <ac:spMk id="10" creationId="{2BA81898-30AB-F62B-0B9B-49C2A939300E}"/>
          </ac:spMkLst>
        </pc:spChg>
        <pc:spChg chg="mod">
          <ac:chgData name="Leesa Harwood" userId="41b5f62c36ac74d2" providerId="LiveId" clId="{2585CC2B-D307-45F2-BFAE-FA31C5CFE284}" dt="2024-03-20T17:34:39.922" v="21622" actId="2711"/>
          <ac:spMkLst>
            <pc:docMk/>
            <pc:sldMk cId="411508509" sldId="285"/>
            <ac:spMk id="12" creationId="{0AD03215-D902-DDDA-7185-38F893A4F9D2}"/>
          </ac:spMkLst>
        </pc:spChg>
        <pc:spChg chg="mod">
          <ac:chgData name="Leesa Harwood" userId="41b5f62c36ac74d2" providerId="LiveId" clId="{2585CC2B-D307-45F2-BFAE-FA31C5CFE284}" dt="2024-03-20T17:34:39.922" v="21622" actId="2711"/>
          <ac:spMkLst>
            <pc:docMk/>
            <pc:sldMk cId="411508509" sldId="285"/>
            <ac:spMk id="13" creationId="{2909E4B5-E3CA-A8CB-059E-18F806B4C493}"/>
          </ac:spMkLst>
        </pc:spChg>
        <pc:spChg chg="mod">
          <ac:chgData name="Leesa Harwood" userId="41b5f62c36ac74d2" providerId="LiveId" clId="{2585CC2B-D307-45F2-BFAE-FA31C5CFE284}" dt="2024-03-20T17:34:39.922" v="21622" actId="2711"/>
          <ac:spMkLst>
            <pc:docMk/>
            <pc:sldMk cId="411508509" sldId="285"/>
            <ac:spMk id="14" creationId="{2CE710BD-0959-0CD8-0A5B-902317CC00C6}"/>
          </ac:spMkLst>
        </pc:spChg>
        <pc:spChg chg="mod">
          <ac:chgData name="Leesa Harwood" userId="41b5f62c36ac74d2" providerId="LiveId" clId="{2585CC2B-D307-45F2-BFAE-FA31C5CFE284}" dt="2024-03-20T17:34:39.922" v="21622" actId="2711"/>
          <ac:spMkLst>
            <pc:docMk/>
            <pc:sldMk cId="411508509" sldId="285"/>
            <ac:spMk id="16" creationId="{8FE20028-B49C-C23A-A88B-731F85F069CC}"/>
          </ac:spMkLst>
        </pc:spChg>
        <pc:picChg chg="add del mod">
          <ac:chgData name="Leesa Harwood" userId="41b5f62c36ac74d2" providerId="LiveId" clId="{2585CC2B-D307-45F2-BFAE-FA31C5CFE284}" dt="2024-04-08T14:09:53.285" v="21801" actId="478"/>
          <ac:picMkLst>
            <pc:docMk/>
            <pc:sldMk cId="411508509" sldId="285"/>
            <ac:picMk id="2" creationId="{C1C82952-E322-7A77-CC27-9F998EC5F590}"/>
          </ac:picMkLst>
        </pc:picChg>
        <pc:picChg chg="add mod">
          <ac:chgData name="Leesa Harwood" userId="41b5f62c36ac74d2" providerId="LiveId" clId="{2585CC2B-D307-45F2-BFAE-FA31C5CFE284}" dt="2024-04-08T14:09:54.518" v="21802"/>
          <ac:picMkLst>
            <pc:docMk/>
            <pc:sldMk cId="411508509" sldId="285"/>
            <ac:picMk id="3" creationId="{E3B75DAF-FCEC-3B2C-0C63-1B66D819F3AD}"/>
          </ac:picMkLst>
        </pc:picChg>
        <pc:picChg chg="del">
          <ac:chgData name="Leesa Harwood" userId="41b5f62c36ac74d2" providerId="LiveId" clId="{2585CC2B-D307-45F2-BFAE-FA31C5CFE284}" dt="2024-04-08T14:09:52.367" v="21800" actId="478"/>
          <ac:picMkLst>
            <pc:docMk/>
            <pc:sldMk cId="411508509" sldId="285"/>
            <ac:picMk id="4" creationId="{D8505092-DCBD-4DC2-8B59-64E8BD5D4AFC}"/>
          </ac:picMkLst>
        </pc:picChg>
      </pc:sldChg>
      <pc:sldChg chg="modSp add del mod">
        <pc:chgData name="Leesa Harwood" userId="41b5f62c36ac74d2" providerId="LiveId" clId="{2585CC2B-D307-45F2-BFAE-FA31C5CFE284}" dt="2024-03-20T16:09:08.546" v="16603" actId="47"/>
        <pc:sldMkLst>
          <pc:docMk/>
          <pc:sldMk cId="2366708420" sldId="286"/>
        </pc:sldMkLst>
        <pc:spChg chg="mod">
          <ac:chgData name="Leesa Harwood" userId="41b5f62c36ac74d2" providerId="LiveId" clId="{2585CC2B-D307-45F2-BFAE-FA31C5CFE284}" dt="2024-03-20T16:07:17.252" v="16513" actId="20577"/>
          <ac:spMkLst>
            <pc:docMk/>
            <pc:sldMk cId="2366708420" sldId="286"/>
            <ac:spMk id="16" creationId="{8FE20028-B49C-C23A-A88B-731F85F069CC}"/>
          </ac:spMkLst>
        </pc:spChg>
      </pc:sldChg>
      <pc:sldChg chg="addSp delSp modSp add mod">
        <pc:chgData name="Leesa Harwood" userId="41b5f62c36ac74d2" providerId="LiveId" clId="{2585CC2B-D307-45F2-BFAE-FA31C5CFE284}" dt="2024-04-08T14:11:30.531" v="21845"/>
        <pc:sldMkLst>
          <pc:docMk/>
          <pc:sldMk cId="3291479795" sldId="286"/>
        </pc:sldMkLst>
        <pc:spChg chg="del">
          <ac:chgData name="Leesa Harwood" userId="41b5f62c36ac74d2" providerId="LiveId" clId="{2585CC2B-D307-45F2-BFAE-FA31C5CFE284}" dt="2024-03-20T17:28:14.188" v="21576" actId="478"/>
          <ac:spMkLst>
            <pc:docMk/>
            <pc:sldMk cId="3291479795" sldId="286"/>
            <ac:spMk id="2" creationId="{8FF83830-6ADE-11E5-3E11-56D420FC4DDE}"/>
          </ac:spMkLst>
        </pc:spChg>
        <pc:spChg chg="add mod">
          <ac:chgData name="Leesa Harwood" userId="41b5f62c36ac74d2" providerId="LiveId" clId="{2585CC2B-D307-45F2-BFAE-FA31C5CFE284}" dt="2024-03-20T17:53:03.793" v="21703" actId="2711"/>
          <ac:spMkLst>
            <pc:docMk/>
            <pc:sldMk cId="3291479795" sldId="286"/>
            <ac:spMk id="5" creationId="{DC8BBED0-5886-BB94-CECF-AD47E16CE678}"/>
          </ac:spMkLst>
        </pc:spChg>
        <pc:spChg chg="mod">
          <ac:chgData name="Leesa Harwood" userId="41b5f62c36ac74d2" providerId="LiveId" clId="{2585CC2B-D307-45F2-BFAE-FA31C5CFE284}" dt="2024-03-20T17:37:44.220" v="21644" actId="2711"/>
          <ac:spMkLst>
            <pc:docMk/>
            <pc:sldMk cId="3291479795" sldId="286"/>
            <ac:spMk id="8" creationId="{9EFCAC99-A670-D5E9-D6DF-C4951156DF57}"/>
          </ac:spMkLst>
        </pc:spChg>
        <pc:picChg chg="add del mod">
          <ac:chgData name="Leesa Harwood" userId="41b5f62c36ac74d2" providerId="LiveId" clId="{2585CC2B-D307-45F2-BFAE-FA31C5CFE284}" dt="2024-04-08T14:11:29.523" v="21844" actId="478"/>
          <ac:picMkLst>
            <pc:docMk/>
            <pc:sldMk cId="3291479795" sldId="286"/>
            <ac:picMk id="2" creationId="{B2E57710-DA37-0BF4-0970-68FA67CB4ED6}"/>
          </ac:picMkLst>
        </pc:picChg>
        <pc:picChg chg="add del mod">
          <ac:chgData name="Leesa Harwood" userId="41b5f62c36ac74d2" providerId="LiveId" clId="{2585CC2B-D307-45F2-BFAE-FA31C5CFE284}" dt="2024-03-20T17:50:01.014" v="21665" actId="478"/>
          <ac:picMkLst>
            <pc:docMk/>
            <pc:sldMk cId="3291479795" sldId="286"/>
            <ac:picMk id="3" creationId="{60CE06E4-69A1-719C-C16D-BA6953C5B9E2}"/>
          </ac:picMkLst>
        </pc:picChg>
        <pc:picChg chg="add mod">
          <ac:chgData name="Leesa Harwood" userId="41b5f62c36ac74d2" providerId="LiveId" clId="{2585CC2B-D307-45F2-BFAE-FA31C5CFE284}" dt="2024-04-08T14:11:30.531" v="21845"/>
          <ac:picMkLst>
            <pc:docMk/>
            <pc:sldMk cId="3291479795" sldId="286"/>
            <ac:picMk id="3" creationId="{BA688D2D-3194-894D-E4FC-2E042D583FB5}"/>
          </ac:picMkLst>
        </pc:picChg>
        <pc:picChg chg="del ord">
          <ac:chgData name="Leesa Harwood" userId="41b5f62c36ac74d2" providerId="LiveId" clId="{2585CC2B-D307-45F2-BFAE-FA31C5CFE284}" dt="2024-04-08T14:11:28.810" v="21843" actId="478"/>
          <ac:picMkLst>
            <pc:docMk/>
            <pc:sldMk cId="3291479795" sldId="286"/>
            <ac:picMk id="4" creationId="{D8505092-DCBD-4DC2-8B59-64E8BD5D4AFC}"/>
          </ac:picMkLst>
        </pc:picChg>
      </pc:sldChg>
      <pc:sldChg chg="addSp delSp modSp add mod">
        <pc:chgData name="Leesa Harwood" userId="41b5f62c36ac74d2" providerId="LiveId" clId="{2585CC2B-D307-45F2-BFAE-FA31C5CFE284}" dt="2024-04-08T14:11:34.940" v="21848"/>
        <pc:sldMkLst>
          <pc:docMk/>
          <pc:sldMk cId="4259011026" sldId="287"/>
        </pc:sldMkLst>
        <pc:spChg chg="add mod">
          <ac:chgData name="Leesa Harwood" userId="41b5f62c36ac74d2" providerId="LiveId" clId="{2585CC2B-D307-45F2-BFAE-FA31C5CFE284}" dt="2024-03-20T17:53:08.847" v="21704" actId="2711"/>
          <ac:spMkLst>
            <pc:docMk/>
            <pc:sldMk cId="4259011026" sldId="287"/>
            <ac:spMk id="2" creationId="{AF000C65-8557-81B7-6B6B-E511BF85A2AE}"/>
          </ac:spMkLst>
        </pc:spChg>
        <pc:picChg chg="del">
          <ac:chgData name="Leesa Harwood" userId="41b5f62c36ac74d2" providerId="LiveId" clId="{2585CC2B-D307-45F2-BFAE-FA31C5CFE284}" dt="2024-03-20T17:45:32.651" v="21646" actId="478"/>
          <ac:picMkLst>
            <pc:docMk/>
            <pc:sldMk cId="4259011026" sldId="287"/>
            <ac:picMk id="3" creationId="{60CE06E4-69A1-719C-C16D-BA6953C5B9E2}"/>
          </ac:picMkLst>
        </pc:picChg>
        <pc:picChg chg="add del mod">
          <ac:chgData name="Leesa Harwood" userId="41b5f62c36ac74d2" providerId="LiveId" clId="{2585CC2B-D307-45F2-BFAE-FA31C5CFE284}" dt="2024-04-08T14:11:33.995" v="21847" actId="478"/>
          <ac:picMkLst>
            <pc:docMk/>
            <pc:sldMk cId="4259011026" sldId="287"/>
            <ac:picMk id="3" creationId="{C3ECB2EB-EADE-7938-096D-4F26D14C8F4B}"/>
          </ac:picMkLst>
        </pc:picChg>
        <pc:picChg chg="del">
          <ac:chgData name="Leesa Harwood" userId="41b5f62c36ac74d2" providerId="LiveId" clId="{2585CC2B-D307-45F2-BFAE-FA31C5CFE284}" dt="2024-04-08T14:11:33.376" v="21846" actId="478"/>
          <ac:picMkLst>
            <pc:docMk/>
            <pc:sldMk cId="4259011026" sldId="287"/>
            <ac:picMk id="4" creationId="{D8505092-DCBD-4DC2-8B59-64E8BD5D4AFC}"/>
          </ac:picMkLst>
        </pc:picChg>
        <pc:picChg chg="add mod">
          <ac:chgData name="Leesa Harwood" userId="41b5f62c36ac74d2" providerId="LiveId" clId="{2585CC2B-D307-45F2-BFAE-FA31C5CFE284}" dt="2024-04-08T14:11:34.940" v="21848"/>
          <ac:picMkLst>
            <pc:docMk/>
            <pc:sldMk cId="4259011026" sldId="287"/>
            <ac:picMk id="5" creationId="{28639206-2FCA-D7F5-A9C8-73F2EC62BA53}"/>
          </ac:picMkLst>
        </pc:picChg>
        <pc:picChg chg="add del mod">
          <ac:chgData name="Leesa Harwood" userId="41b5f62c36ac74d2" providerId="LiveId" clId="{2585CC2B-D307-45F2-BFAE-FA31C5CFE284}" dt="2024-03-20T17:49:13.643" v="21649" actId="478"/>
          <ac:picMkLst>
            <pc:docMk/>
            <pc:sldMk cId="4259011026" sldId="287"/>
            <ac:picMk id="2050" creationId="{9DC8A389-FBDD-2DF1-883B-4C1C308F57D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BFBC31A-8017-4E51-93BB-DADFD35A6F77}" type="datetimeFigureOut">
              <a:rPr lang="en-GB" smtClean="0"/>
              <a:t>08/04/2024</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178D0031-52D4-437C-866E-84E330FE4DBE}" type="slidenum">
              <a:rPr lang="en-GB" smtClean="0"/>
              <a:t>‹#›</a:t>
            </a:fld>
            <a:endParaRPr lang="en-GB"/>
          </a:p>
        </p:txBody>
      </p:sp>
    </p:spTree>
    <p:extLst>
      <p:ext uri="{BB962C8B-B14F-4D97-AF65-F5344CB8AC3E}">
        <p14:creationId xmlns:p14="http://schemas.microsoft.com/office/powerpoint/2010/main" val="274841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companieshouse.blog.gov.uk/2018/05/15/what-does-it-mean-to-be-a-limited-compan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ov.uk/set-up-a-social-enterprise"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www.gov.uk/government/publications/legal-forms-for-social-enterprise-a-guide" TargetMode="External"/><Relationship Id="rId4" Type="http://schemas.openxmlformats.org/officeDocument/2006/relationships/hyperlink" Target="https://www.socialenterprise.org.uk/"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kgaccountantsblog.com/2023/08/14/community-interest-companies-in-uk-cic-directors-responsibilitie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assets.publishing.service.gov.uk/media/5a74de05e5274a59fa715938/13-783-community-interest-companies-information-pack.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assets.publishing.service.gov.uk/media/5a74de05e5274a59fa715938/13-783-community-interest-companies-information-pack.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assets.publishing.service.gov.uk/media/5a74de05e5274a59fa715938/13-783-community-interest-companies-information-pack.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gov.uk/government/publications/form-cic34-community-interest-company-report"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s://find-and-update.company-information.service.gov.uk/accounts/cic/before-you-start" TargetMode="External"/><Relationship Id="rId4" Type="http://schemas.openxmlformats.org/officeDocument/2006/relationships/hyperlink" Target="https://www.gov.uk/file-your-company-accounts-and-tax-return"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assets.publishing.service.gov.uk/media/5a81c8abed915d74e34000a0/13-782-community-interest-companies-frequently-asked-questions-for-funding-organisations.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voscur.org/sites/default/files/Governance%20for%20Community%20Interest%20Companies.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86357/GD2.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icva.org/resource/running-charitable-compan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dsc.org.uk/publication/key-guides-charitable-incorporated-organisation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gov.uk/guidance/how-to-write-your-charitys-governing-document#charity-rules-governing-documents"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ov.uk/register-a-community-amateur-sports-club"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legislation.gov.uk/uksi/2005/1788/contents/made"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gov.uk/government/publications/community-interest-companies-constitutions" TargetMode="External"/><Relationship Id="rId4" Type="http://schemas.openxmlformats.org/officeDocument/2006/relationships/hyperlink" Target="https://communityinterestcompanies.blog.gov.uk/2018/02/22/thinking-of-funding-a-cic-make-an-informed-decis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8D0031-52D4-437C-866E-84E330FE4DBE}" type="slidenum">
              <a:rPr lang="en-GB" smtClean="0"/>
              <a:t>1</a:t>
            </a:fld>
            <a:endParaRPr lang="en-GB"/>
          </a:p>
        </p:txBody>
      </p:sp>
    </p:spTree>
    <p:extLst>
      <p:ext uri="{BB962C8B-B14F-4D97-AF65-F5344CB8AC3E}">
        <p14:creationId xmlns:p14="http://schemas.microsoft.com/office/powerpoint/2010/main" val="2193183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10</a:t>
            </a:fld>
            <a:endParaRPr lang="en-GB"/>
          </a:p>
        </p:txBody>
      </p:sp>
      <p:sp>
        <p:nvSpPr>
          <p:cNvPr id="6" name="Notes Placeholder 5">
            <a:extLst>
              <a:ext uri="{FF2B5EF4-FFF2-40B4-BE49-F238E27FC236}">
                <a16:creationId xmlns:a16="http://schemas.microsoft.com/office/drawing/2014/main" id="{38A479EF-9A1A-A3F8-264F-B9967EF1D4BF}"/>
              </a:ext>
            </a:extLst>
          </p:cNvPr>
          <p:cNvSpPr>
            <a:spLocks noGrp="1"/>
          </p:cNvSpPr>
          <p:nvPr>
            <p:ph type="body" sz="quarter" idx="3"/>
          </p:nvPr>
        </p:nvSpPr>
        <p:spPr>
          <a:xfrm>
            <a:off x="367368" y="4821505"/>
            <a:ext cx="6024847" cy="4368215"/>
          </a:xfrm>
        </p:spPr>
        <p:txBody>
          <a:bodyPr/>
          <a:lstStyle/>
          <a:p>
            <a:r>
              <a:rPr lang="en-GB" b="0" i="0" dirty="0">
                <a:solidFill>
                  <a:srgbClr val="333333"/>
                </a:solidFill>
                <a:effectLst/>
              </a:rPr>
              <a:t>A limited company is a separate entity from the people who set it up (unlike a sole trader arrangement). </a:t>
            </a:r>
          </a:p>
          <a:p>
            <a:pPr algn="l"/>
            <a:r>
              <a:rPr lang="en-GB" b="0" i="0" dirty="0">
                <a:solidFill>
                  <a:srgbClr val="0B0C0C"/>
                </a:solidFill>
                <a:effectLst/>
              </a:rPr>
              <a:t>Assuming no fraud has taken place, 'limited liability' means you will not be personally liable for any financial losses made by the business. A limited company can give you added protection, should things go wrong.</a:t>
            </a:r>
          </a:p>
          <a:p>
            <a:pPr algn="l"/>
            <a:r>
              <a:rPr lang="en-GB" b="0" i="0" dirty="0">
                <a:solidFill>
                  <a:srgbClr val="0B0C0C"/>
                </a:solidFill>
                <a:effectLst/>
              </a:rPr>
              <a:t>Because a limited company is a distinct entity from its owners, it may be a little easier for a company to secure business loans and investment.</a:t>
            </a:r>
          </a:p>
          <a:p>
            <a:pPr algn="l"/>
            <a:r>
              <a:rPr lang="en-GB" b="0" i="0" dirty="0">
                <a:solidFill>
                  <a:srgbClr val="0B0C0C"/>
                </a:solidFill>
                <a:effectLst/>
              </a:rPr>
              <a:t>A limited company may benefit from tax advantages. You would be advised to seek professional help to make maximum use of the rules and regulations with regard to pensions, dividends and car ownership.</a:t>
            </a:r>
          </a:p>
          <a:p>
            <a:pPr algn="l"/>
            <a:r>
              <a:rPr lang="en-GB" b="0" i="0" dirty="0">
                <a:solidFill>
                  <a:srgbClr val="0B0C0C"/>
                </a:solidFill>
                <a:effectLst/>
              </a:rPr>
              <a:t>The company will exist beyond the life of its shareholders. If they retire or resign, the company will continue to exist and operate, which ensures security for employees. If the directors are the main shareholders, business decisions can be made quickly and easily, allowing for a successful business strategy.</a:t>
            </a:r>
          </a:p>
          <a:p>
            <a:endParaRPr lang="en-GB" dirty="0">
              <a:solidFill>
                <a:srgbClr val="333333"/>
              </a:solidFill>
            </a:endParaRPr>
          </a:p>
          <a:p>
            <a:pPr algn="l"/>
            <a:r>
              <a:rPr lang="en-GB" b="1" i="0" dirty="0">
                <a:solidFill>
                  <a:srgbClr val="333333"/>
                </a:solidFill>
                <a:effectLst/>
              </a:rPr>
              <a:t>Governing Document; </a:t>
            </a:r>
          </a:p>
          <a:p>
            <a:pPr algn="l">
              <a:buFont typeface="Arial" panose="020B0604020202020204" pitchFamily="34" charset="0"/>
              <a:buChar char="•"/>
            </a:pPr>
            <a:r>
              <a:rPr lang="en-GB" b="0" i="0" dirty="0">
                <a:solidFill>
                  <a:srgbClr val="0B0C0C"/>
                </a:solidFill>
                <a:effectLst/>
                <a:latin typeface="GDS Transport"/>
              </a:rPr>
              <a:t>a ‘memorandum of association’ - a legal statement signed by all initial shareholders or guarantors agreeing to form the company</a:t>
            </a:r>
          </a:p>
          <a:p>
            <a:pPr algn="l">
              <a:buFont typeface="Arial" panose="020B0604020202020204" pitchFamily="34" charset="0"/>
              <a:buChar char="•"/>
            </a:pPr>
            <a:r>
              <a:rPr lang="en-GB" b="0" i="0" dirty="0">
                <a:solidFill>
                  <a:srgbClr val="0B0C0C"/>
                </a:solidFill>
                <a:effectLst/>
                <a:latin typeface="GDS Transport"/>
              </a:rPr>
              <a:t>‘articles of association’ - written rules about running the company agreed by the shareholders or guarantors, directors and the company secretary</a:t>
            </a:r>
          </a:p>
          <a:p>
            <a:r>
              <a:rPr lang="en-GB" b="1" dirty="0"/>
              <a:t>Resource:</a:t>
            </a:r>
          </a:p>
          <a:p>
            <a:r>
              <a:rPr lang="en-GB" dirty="0">
                <a:hlinkClick r:id="rId3"/>
              </a:rPr>
              <a:t>What does it mean to be a 'limited' company? - Companies House (blog.gov.uk)</a:t>
            </a:r>
            <a:endParaRPr lang="en-GB" dirty="0"/>
          </a:p>
        </p:txBody>
      </p:sp>
    </p:spTree>
    <p:extLst>
      <p:ext uri="{BB962C8B-B14F-4D97-AF65-F5344CB8AC3E}">
        <p14:creationId xmlns:p14="http://schemas.microsoft.com/office/powerpoint/2010/main" val="921427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11</a:t>
            </a:fld>
            <a:endParaRPr lang="en-GB"/>
          </a:p>
        </p:txBody>
      </p:sp>
      <p:sp>
        <p:nvSpPr>
          <p:cNvPr id="6" name="Notes Placeholder 5">
            <a:extLst>
              <a:ext uri="{FF2B5EF4-FFF2-40B4-BE49-F238E27FC236}">
                <a16:creationId xmlns:a16="http://schemas.microsoft.com/office/drawing/2014/main" id="{38A479EF-9A1A-A3F8-264F-B9967EF1D4BF}"/>
              </a:ext>
            </a:extLst>
          </p:cNvPr>
          <p:cNvSpPr>
            <a:spLocks noGrp="1"/>
          </p:cNvSpPr>
          <p:nvPr>
            <p:ph type="body" sz="quarter" idx="3"/>
          </p:nvPr>
        </p:nvSpPr>
        <p:spPr>
          <a:xfrm>
            <a:off x="367368" y="4821505"/>
            <a:ext cx="6024847" cy="4694533"/>
          </a:xfrm>
        </p:spPr>
        <p:txBody>
          <a:bodyPr/>
          <a:lstStyle/>
          <a:p>
            <a:r>
              <a:rPr lang="en-GB" b="0" i="0" dirty="0">
                <a:solidFill>
                  <a:srgbClr val="333333"/>
                </a:solidFill>
                <a:effectLst/>
              </a:rPr>
              <a:t>At </a:t>
            </a:r>
            <a:r>
              <a:rPr lang="en-GB" dirty="0">
                <a:solidFill>
                  <a:srgbClr val="333333"/>
                </a:solidFill>
              </a:rPr>
              <a:t>its very basic, a Social Enterprise helps communities or people and can be set up as a:</a:t>
            </a:r>
          </a:p>
          <a:p>
            <a:pPr marL="181137" indent="-181137">
              <a:buFont typeface="Arial" panose="020B0604020202020204" pitchFamily="34" charset="0"/>
              <a:buChar char="•"/>
            </a:pPr>
            <a:r>
              <a:rPr lang="en-GB" b="0" i="0" dirty="0">
                <a:solidFill>
                  <a:srgbClr val="333333"/>
                </a:solidFill>
                <a:effectLst/>
              </a:rPr>
              <a:t>A Community Interest Company</a:t>
            </a:r>
          </a:p>
          <a:p>
            <a:pPr marL="181137" indent="-181137">
              <a:buFont typeface="Arial" panose="020B0604020202020204" pitchFamily="34" charset="0"/>
              <a:buChar char="•"/>
            </a:pPr>
            <a:r>
              <a:rPr lang="en-GB" dirty="0">
                <a:solidFill>
                  <a:srgbClr val="333333"/>
                </a:solidFill>
              </a:rPr>
              <a:t>A Limited Company</a:t>
            </a:r>
          </a:p>
          <a:p>
            <a:pPr marL="181137" indent="-181137">
              <a:buFont typeface="Arial" panose="020B0604020202020204" pitchFamily="34" charset="0"/>
              <a:buChar char="•"/>
            </a:pPr>
            <a:r>
              <a:rPr lang="en-GB" b="0" i="0" dirty="0">
                <a:solidFill>
                  <a:srgbClr val="333333"/>
                </a:solidFill>
                <a:effectLst/>
              </a:rPr>
              <a:t>A Charity</a:t>
            </a:r>
          </a:p>
          <a:p>
            <a:pPr marL="181137" indent="-181137">
              <a:buFont typeface="Arial" panose="020B0604020202020204" pitchFamily="34" charset="0"/>
              <a:buChar char="•"/>
            </a:pPr>
            <a:r>
              <a:rPr lang="en-GB" dirty="0">
                <a:solidFill>
                  <a:srgbClr val="333333"/>
                </a:solidFill>
              </a:rPr>
              <a:t>A Charitable Incorporated Organisation</a:t>
            </a:r>
          </a:p>
          <a:p>
            <a:pPr marL="181137" indent="-181137">
              <a:buFont typeface="Arial" panose="020B0604020202020204" pitchFamily="34" charset="0"/>
              <a:buChar char="•"/>
            </a:pPr>
            <a:r>
              <a:rPr lang="en-GB" b="0" i="0" dirty="0">
                <a:solidFill>
                  <a:srgbClr val="333333"/>
                </a:solidFill>
                <a:effectLst/>
              </a:rPr>
              <a:t>A Co-operative</a:t>
            </a:r>
          </a:p>
          <a:p>
            <a:pPr marL="181137" indent="-181137">
              <a:buFont typeface="Arial" panose="020B0604020202020204" pitchFamily="34" charset="0"/>
              <a:buChar char="•"/>
            </a:pPr>
            <a:r>
              <a:rPr lang="en-GB" dirty="0">
                <a:solidFill>
                  <a:srgbClr val="333333"/>
                </a:solidFill>
              </a:rPr>
              <a:t>A sole trader or business partnership</a:t>
            </a:r>
          </a:p>
          <a:p>
            <a:r>
              <a:rPr lang="en-GB" dirty="0"/>
              <a:t>The term “Social Enterprise” describes the purpose of a business, not its legal form. It is defined (by Government) as “a business with primarily social objectives whose surpluses are principally reinvested for that purpose in the business or in the community, rather than being driven by the need to maximise profit for shareholders and owners".</a:t>
            </a:r>
          </a:p>
          <a:p>
            <a:r>
              <a:rPr lang="en-GB" dirty="0"/>
              <a:t>At the simplest level, a social enterprise can be a sole trader who has decided to donate the majority of the profit he or she makes to a good cause. This emphasises an important distinction between setting up a business (social enterprise or otherwise) – which simply involves the decision to trade in goods and services – and establishing a company (or other incorporated entity) which involves being subject to registration and other legal requirements.</a:t>
            </a:r>
            <a:endParaRPr lang="en-GB" dirty="0">
              <a:solidFill>
                <a:srgbClr val="333333"/>
              </a:solidFill>
            </a:endParaRPr>
          </a:p>
          <a:p>
            <a:r>
              <a:rPr lang="en-GB" b="1" i="0" dirty="0">
                <a:solidFill>
                  <a:srgbClr val="333333"/>
                </a:solidFill>
                <a:effectLst/>
              </a:rPr>
              <a:t>Governing Document</a:t>
            </a:r>
            <a:r>
              <a:rPr lang="en-GB" b="0" i="0" dirty="0">
                <a:solidFill>
                  <a:srgbClr val="333333"/>
                </a:solidFill>
                <a:effectLst/>
              </a:rPr>
              <a:t>;  depends on the primary vehicle used.</a:t>
            </a:r>
            <a:endParaRPr lang="en-GB" dirty="0"/>
          </a:p>
          <a:p>
            <a:r>
              <a:rPr lang="en-GB" b="1" dirty="0"/>
              <a:t>Resource:</a:t>
            </a:r>
          </a:p>
          <a:p>
            <a:r>
              <a:rPr lang="en-GB" dirty="0">
                <a:hlinkClick r:id="rId3"/>
              </a:rPr>
              <a:t>Setting up a social enterprise - GOV.UK (www.gov.uk)</a:t>
            </a:r>
            <a:endParaRPr lang="en-GB" dirty="0"/>
          </a:p>
          <a:p>
            <a:r>
              <a:rPr lang="en-GB" dirty="0">
                <a:hlinkClick r:id="rId4"/>
              </a:rPr>
              <a:t>Home | Social Enterprise UK</a:t>
            </a:r>
            <a:endParaRPr lang="en-GB" dirty="0"/>
          </a:p>
          <a:p>
            <a:r>
              <a:rPr lang="en-GB" dirty="0">
                <a:hlinkClick r:id="rId5"/>
              </a:rPr>
              <a:t>Legal forms for social enterprise: a guide - GOV.UK (www.gov.uk)</a:t>
            </a:r>
            <a:endParaRPr lang="en-GB" dirty="0"/>
          </a:p>
        </p:txBody>
      </p:sp>
    </p:spTree>
    <p:extLst>
      <p:ext uri="{BB962C8B-B14F-4D97-AF65-F5344CB8AC3E}">
        <p14:creationId xmlns:p14="http://schemas.microsoft.com/office/powerpoint/2010/main" val="2139913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12</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39738" y="4821506"/>
            <a:ext cx="5980030" cy="4936721"/>
          </a:xfrm>
        </p:spPr>
        <p:txBody>
          <a:bodyPr/>
          <a:lstStyle/>
          <a:p>
            <a:r>
              <a:rPr lang="en-GB" dirty="0"/>
              <a:t>The detailed guidelines for Community Interest Companies in this slide deck are divided into two categories:</a:t>
            </a:r>
          </a:p>
          <a:p>
            <a:endParaRPr lang="en-GB" dirty="0"/>
          </a:p>
          <a:p>
            <a:pPr marL="181137" indent="-181137">
              <a:buFont typeface="Arial" panose="020B0604020202020204" pitchFamily="34" charset="0"/>
              <a:buChar char="•"/>
            </a:pPr>
            <a:r>
              <a:rPr lang="en-GB" dirty="0"/>
              <a:t>What you </a:t>
            </a:r>
            <a:r>
              <a:rPr lang="en-GB" b="1" dirty="0"/>
              <a:t>must</a:t>
            </a:r>
            <a:r>
              <a:rPr lang="en-GB" dirty="0"/>
              <a:t> do – because it is the law.</a:t>
            </a:r>
          </a:p>
          <a:p>
            <a:pPr marL="181137" indent="-181137">
              <a:buFont typeface="Arial" panose="020B0604020202020204" pitchFamily="34" charset="0"/>
              <a:buChar char="•"/>
            </a:pPr>
            <a:r>
              <a:rPr lang="en-GB" dirty="0"/>
              <a:t>What you </a:t>
            </a:r>
            <a:r>
              <a:rPr lang="en-GB" b="1" dirty="0"/>
              <a:t>should </a:t>
            </a:r>
            <a:r>
              <a:rPr lang="en-GB" dirty="0"/>
              <a:t>do – not because it is a legal requirement, but because it is best practice that, when used alongside legal requirements will help you to run your CIC with transparency, integrity and achieve optimal impact for the communities you serve.</a:t>
            </a:r>
          </a:p>
          <a:p>
            <a:pPr marL="181137" indent="-181137">
              <a:buFont typeface="Arial" panose="020B0604020202020204" pitchFamily="34" charset="0"/>
              <a:buChar char="•"/>
            </a:pPr>
            <a:endParaRPr lang="en-GB" dirty="0"/>
          </a:p>
          <a:p>
            <a:r>
              <a:rPr lang="en-GB" dirty="0"/>
              <a:t>This section will focus on some of  the key legal requirements for a Community Interest Company.</a:t>
            </a:r>
          </a:p>
        </p:txBody>
      </p:sp>
    </p:spTree>
    <p:extLst>
      <p:ext uri="{BB962C8B-B14F-4D97-AF65-F5344CB8AC3E}">
        <p14:creationId xmlns:p14="http://schemas.microsoft.com/office/powerpoint/2010/main" val="3741658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13</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39738" y="4821506"/>
            <a:ext cx="5980030" cy="4936721"/>
          </a:xfrm>
        </p:spPr>
        <p:txBody>
          <a:bodyPr/>
          <a:lstStyle/>
          <a:p>
            <a:r>
              <a:rPr lang="en-GB" dirty="0"/>
              <a:t>The directors of a CIC fulfil an important role. They must act with integrity and transparency, and remember that they should act in the best interests of the CIC and the community it exists to serve at all times.</a:t>
            </a:r>
          </a:p>
          <a:p>
            <a:endParaRPr lang="en-GB" dirty="0"/>
          </a:p>
          <a:p>
            <a:r>
              <a:rPr lang="en-GB" dirty="0"/>
              <a:t>Even if directors have been appointed by a third party, they cannot represent the interests of that party as a director on the CIC board. They must always prioritise the CIC and its mission.</a:t>
            </a:r>
          </a:p>
          <a:p>
            <a:endParaRPr lang="en-GB" dirty="0"/>
          </a:p>
          <a:p>
            <a:r>
              <a:rPr lang="en-GB" dirty="0"/>
              <a:t>The directors are responsible for making sure that the CIC complies with its legal and statutory duties.</a:t>
            </a:r>
          </a:p>
          <a:p>
            <a:endParaRPr lang="en-GB" dirty="0"/>
          </a:p>
          <a:p>
            <a:r>
              <a:rPr lang="en-GB" dirty="0"/>
              <a:t>If a CIC is limited by shares it must have at least one director and one shareholder. There are no upper limits.</a:t>
            </a:r>
          </a:p>
          <a:p>
            <a:r>
              <a:rPr lang="en-GB" dirty="0"/>
              <a:t>If a CIC is limited by guarantee it must have one or more directors. The bank or funder working with the CIC can demand up to three.</a:t>
            </a:r>
          </a:p>
          <a:p>
            <a:endParaRPr lang="en-GB" dirty="0"/>
          </a:p>
          <a:p>
            <a:r>
              <a:rPr lang="en-GB" dirty="0">
                <a:hlinkClick r:id="rId3"/>
              </a:rPr>
              <a:t>Resource - Community Interest Companies in UK: CIC Directors’ Responsibilities – KG Accountants Blog</a:t>
            </a:r>
            <a:r>
              <a:rPr lang="en-GB" dirty="0"/>
              <a:t> </a:t>
            </a:r>
          </a:p>
          <a:p>
            <a:endParaRPr lang="en-GB" dirty="0"/>
          </a:p>
        </p:txBody>
      </p:sp>
    </p:spTree>
    <p:extLst>
      <p:ext uri="{BB962C8B-B14F-4D97-AF65-F5344CB8AC3E}">
        <p14:creationId xmlns:p14="http://schemas.microsoft.com/office/powerpoint/2010/main" val="385759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14</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39738" y="4821506"/>
            <a:ext cx="5980030" cy="4936721"/>
          </a:xfrm>
        </p:spPr>
        <p:txBody>
          <a:bodyPr/>
          <a:lstStyle/>
          <a:p>
            <a:r>
              <a:rPr lang="en-GB" dirty="0"/>
              <a:t>Most ordinary companies, even those that provide benefits to the community, are set up and run mainly for the benefit of their own members and employees. Community Interest Companies (CICs) are different. Their primary purpose is to provide benefits to the community, rather than to the individuals, who own, run or work in them. </a:t>
            </a:r>
          </a:p>
          <a:p>
            <a:r>
              <a:rPr lang="en-GB" dirty="0"/>
              <a:t>This core principle is set out in terms of the “community interest test”. A company satisfies the community interest test if a reasonable person might consider that its activities (or proposed activities) are carried on for the benefit of the community. All companies applying to be registered as CICs must provide the Regulator with evidence that they will satisfy the community interest test. To enable the Regulator to decide whether they will satisfy the test, applicants are required to deliver a community interest statement to the Registrar.</a:t>
            </a:r>
          </a:p>
          <a:p>
            <a:r>
              <a:rPr lang="en-GB" dirty="0"/>
              <a:t>In order to determine whether your company satisfies (or will satisfy) the test, you need to consider: </a:t>
            </a:r>
          </a:p>
          <a:p>
            <a:r>
              <a:rPr lang="en-GB" dirty="0"/>
              <a:t>• the purposes for which it is set up; </a:t>
            </a:r>
          </a:p>
          <a:p>
            <a:r>
              <a:rPr lang="en-GB" dirty="0"/>
              <a:t>• the range of activities in which it will engage; </a:t>
            </a:r>
          </a:p>
          <a:p>
            <a:r>
              <a:rPr lang="en-GB" dirty="0"/>
              <a:t>• who will be seen as benefiting from its activities. </a:t>
            </a:r>
          </a:p>
          <a:p>
            <a:r>
              <a:rPr lang="en-GB" dirty="0"/>
              <a:t>It is not necessary that each activity carried on by the company must in itself be directly beneficial to the community. But it is important that everything that a CIC does should in some sense contribute towards achieving a purpose that is beneficial to the community. </a:t>
            </a:r>
          </a:p>
          <a:p>
            <a:r>
              <a:rPr lang="en-GB" dirty="0">
                <a:hlinkClick r:id="rId3"/>
              </a:rPr>
              <a:t>Resource - 13-783-community-interest-companies-information-pack.pdf (publishing.service.gov.uk)</a:t>
            </a:r>
            <a:endParaRPr lang="en-GB" dirty="0"/>
          </a:p>
          <a:p>
            <a:endParaRPr lang="en-GB" dirty="0"/>
          </a:p>
        </p:txBody>
      </p:sp>
    </p:spTree>
    <p:extLst>
      <p:ext uri="{BB962C8B-B14F-4D97-AF65-F5344CB8AC3E}">
        <p14:creationId xmlns:p14="http://schemas.microsoft.com/office/powerpoint/2010/main" val="3620549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15</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39738" y="4821506"/>
            <a:ext cx="6008687" cy="3944868"/>
          </a:xfrm>
        </p:spPr>
        <p:txBody>
          <a:bodyPr/>
          <a:lstStyle/>
          <a:p>
            <a:r>
              <a:rPr lang="en-GB" dirty="0"/>
              <a:t>“Asset Lock” is a general term used to cover all the provisions designed to ensure that the assets of the CIC (including any profits or other surpluses generated by its activities) are used for the benefit of the community. </a:t>
            </a:r>
          </a:p>
          <a:p>
            <a:endParaRPr lang="en-GB" dirty="0"/>
          </a:p>
          <a:p>
            <a:r>
              <a:rPr lang="en-GB" dirty="0"/>
              <a:t>There is a clear inter-relationship between the asset lock and the Community Interest Test in that the test may not be seen to be met if a reasonable person might consider that the activities of the CIC are being carried on for the benefit of the company’s directors, employees or service providers rather than for the benefit of the community. </a:t>
            </a:r>
          </a:p>
          <a:p>
            <a:endParaRPr lang="en-GB" dirty="0"/>
          </a:p>
          <a:p>
            <a:r>
              <a:rPr lang="en-GB" dirty="0">
                <a:hlinkClick r:id="rId3"/>
              </a:rPr>
              <a:t>Resource - 13-783-community-interest-companies-information-pack.pdf (publishing.service.gov.uk)</a:t>
            </a:r>
            <a:endParaRPr lang="en-GB" dirty="0"/>
          </a:p>
          <a:p>
            <a:endParaRPr lang="en-GB" dirty="0"/>
          </a:p>
        </p:txBody>
      </p:sp>
    </p:spTree>
    <p:extLst>
      <p:ext uri="{BB962C8B-B14F-4D97-AF65-F5344CB8AC3E}">
        <p14:creationId xmlns:p14="http://schemas.microsoft.com/office/powerpoint/2010/main" val="63640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16</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86763" y="4709561"/>
            <a:ext cx="6153426" cy="5118796"/>
          </a:xfrm>
        </p:spPr>
        <p:txBody>
          <a:bodyPr/>
          <a:lstStyle/>
          <a:p>
            <a:r>
              <a:rPr lang="en-GB" dirty="0"/>
              <a:t>The Dividend Cap strikes a balance between encouraging people to invest in Community Interest Companies (CICs) and the principle that the assets and profits of a CIC should be devoted to the benefit of the community. </a:t>
            </a:r>
          </a:p>
          <a:p>
            <a:r>
              <a:rPr lang="en-GB" dirty="0"/>
              <a:t>The Cap has three elements: The maximum dividend per share limits the amount of dividend that can be paid on any given share. The limit for shares in issue between 1 July 2005 and 5 April 2010 is 5% above the Bank of England base lending rate of the paid-up value of a share. The limit for shares issued on or after 6 April 2010 is 20% of the paid-up value of a share. </a:t>
            </a:r>
          </a:p>
          <a:p>
            <a:r>
              <a:rPr lang="en-GB" dirty="0"/>
              <a:t>• The maximum aggregate dividend limits the total dividend declared in terms of the profits available for distribution. Currently, the limit is 35% of the distributable profits. </a:t>
            </a:r>
          </a:p>
          <a:p>
            <a:r>
              <a:rPr lang="en-GB" dirty="0"/>
              <a:t>• The ability to carry forward unused dividend capacity from year to year to a limited extent. Currently the limit is 5 years.</a:t>
            </a:r>
          </a:p>
          <a:p>
            <a:r>
              <a:rPr lang="en-GB" dirty="0"/>
              <a:t>The rate for a particular share is fixed for the life of that share and will not change if the rate generally is changed. It can, however, fluctuate if the Bank of England base lending rate changes and it is referenced to that rate. In respect of shares issued between 1 July 2005 and 5 April 2010 if, for example, the agreement is made when the Bank of England Base Rate at the time is 3%, the cap will be 8%. If the Bank of England Base Rate subsequently rises to 5%, the rate for that debt will rise to 10%.</a:t>
            </a:r>
          </a:p>
          <a:p>
            <a:r>
              <a:rPr lang="en-GB" dirty="0"/>
              <a:t>A company with a share capital may, subject to its constitution and compliance with company law, redeem shares, purchase its own shares or reduce its share capital. If your community interest company (CIC) is considering doing any of these things, you should seek professional advice. </a:t>
            </a:r>
          </a:p>
          <a:p>
            <a:r>
              <a:rPr lang="en-GB" dirty="0">
                <a:hlinkClick r:id="rId3"/>
              </a:rPr>
              <a:t>https://assets.publishing.service.gov.uk/media/5a74de05e5274a59fa715938/13-783-community-interest-companies-information-pack.pdf</a:t>
            </a:r>
            <a:endParaRPr lang="en-GB" dirty="0"/>
          </a:p>
          <a:p>
            <a:endParaRPr lang="en-GB" dirty="0"/>
          </a:p>
          <a:p>
            <a:endParaRPr lang="en-GB" dirty="0"/>
          </a:p>
        </p:txBody>
      </p:sp>
    </p:spTree>
    <p:extLst>
      <p:ext uri="{BB962C8B-B14F-4D97-AF65-F5344CB8AC3E}">
        <p14:creationId xmlns:p14="http://schemas.microsoft.com/office/powerpoint/2010/main" val="2553745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17</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86763" y="4709561"/>
            <a:ext cx="6008687" cy="3648055"/>
          </a:xfrm>
        </p:spPr>
        <p:txBody>
          <a:bodyPr/>
          <a:lstStyle/>
          <a:p>
            <a:r>
              <a:rPr lang="en-GB" b="1" dirty="0"/>
              <a:t>Form CIC34 </a:t>
            </a:r>
            <a:r>
              <a:rPr lang="en-GB" dirty="0"/>
              <a:t>should be filed to Companies House 9 months after the end of the CIC fiscal year. There are two versions of this form:</a:t>
            </a:r>
          </a:p>
          <a:p>
            <a:pPr marL="181137" indent="-181137">
              <a:buFont typeface="Arial" panose="020B0604020202020204" pitchFamily="34" charset="0"/>
              <a:buChar char="•"/>
            </a:pPr>
            <a:r>
              <a:rPr lang="en-GB" dirty="0"/>
              <a:t>The simplified form for CICs with a turnover under £632,000 and balance sheet below £316,000.</a:t>
            </a:r>
          </a:p>
          <a:p>
            <a:pPr marL="181137" indent="-181137">
              <a:buFont typeface="Arial" panose="020B0604020202020204" pitchFamily="34" charset="0"/>
              <a:buChar char="•"/>
            </a:pPr>
            <a:r>
              <a:rPr lang="en-GB" dirty="0"/>
              <a:t>The detailed version for larger CICs. </a:t>
            </a:r>
            <a:r>
              <a:rPr lang="en-GB" b="0" i="0" dirty="0">
                <a:solidFill>
                  <a:srgbClr val="111111"/>
                </a:solidFill>
                <a:effectLst/>
              </a:rPr>
              <a:t>A review of the CIC’s operations during the year, an analysis of its financial results, and any adjustments to its social effect are just a few of the more specific details that are needed for the full report. The extensive report gives readers a clearer picture of how the CIC operates and aims to increase their comprehension of how the business affects the neighbourhood it serves.</a:t>
            </a:r>
          </a:p>
          <a:p>
            <a:r>
              <a:rPr lang="en-GB" dirty="0">
                <a:hlinkClick r:id="rId3"/>
              </a:rPr>
              <a:t>CIC34: community interest company report - GOV.UK (www.gov.uk)</a:t>
            </a:r>
            <a:endParaRPr lang="en-GB" dirty="0"/>
          </a:p>
          <a:p>
            <a:endParaRPr lang="en-GB" dirty="0"/>
          </a:p>
          <a:p>
            <a:r>
              <a:rPr lang="en-GB" b="1" dirty="0"/>
              <a:t>Tax Returns </a:t>
            </a:r>
            <a:r>
              <a:rPr lang="en-GB" dirty="0"/>
              <a:t>should be field to HMRC.</a:t>
            </a:r>
          </a:p>
          <a:p>
            <a:r>
              <a:rPr lang="en-GB" dirty="0">
                <a:hlinkClick r:id="rId4"/>
              </a:rPr>
              <a:t>File your accounts and Company Tax Return - GOV.UK (www.gov.uk)</a:t>
            </a:r>
            <a:endParaRPr lang="en-GB" dirty="0"/>
          </a:p>
          <a:p>
            <a:endParaRPr lang="en-GB" dirty="0"/>
          </a:p>
          <a:p>
            <a:r>
              <a:rPr lang="en-GB" b="1" dirty="0"/>
              <a:t>Annual CIC Report and Full Accounts </a:t>
            </a:r>
            <a:r>
              <a:rPr lang="en-GB" dirty="0"/>
              <a:t>should be filed with Companies House.</a:t>
            </a:r>
          </a:p>
          <a:p>
            <a:r>
              <a:rPr lang="en-GB" dirty="0">
                <a:hlinkClick r:id="rId5"/>
              </a:rPr>
              <a:t>File your annual CIC report and accounts (company-information.service.gov.uk)</a:t>
            </a:r>
            <a:endParaRPr lang="en-GB" dirty="0"/>
          </a:p>
        </p:txBody>
      </p:sp>
    </p:spTree>
    <p:extLst>
      <p:ext uri="{BB962C8B-B14F-4D97-AF65-F5344CB8AC3E}">
        <p14:creationId xmlns:p14="http://schemas.microsoft.com/office/powerpoint/2010/main" val="1170042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18</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39738" y="4709561"/>
            <a:ext cx="6035135" cy="4352143"/>
          </a:xfrm>
        </p:spPr>
        <p:txBody>
          <a:bodyPr/>
          <a:lstStyle/>
          <a:p>
            <a:r>
              <a:rPr lang="en-GB" dirty="0"/>
              <a:t>An organisation cannot be a CIC and a charity. However, some or all of a CIC’s activities can be charitable in nature. It is important to be clear with funders about whether your CIC is engaged in charitable activities and is a not-for-profit organisation or not:</a:t>
            </a:r>
          </a:p>
          <a:p>
            <a:pPr marL="181137" indent="-181137">
              <a:buFont typeface="Arial" panose="020B0604020202020204" pitchFamily="34" charset="0"/>
              <a:buChar char="•"/>
            </a:pPr>
            <a:r>
              <a:rPr lang="en-GB" dirty="0"/>
              <a:t>A community interest company (CIC) limited by guarantee is a ‘not for profit’ company, this means that it does not operate for private profit. Any profit generated is used to grow and develop its business which is benefiting an identified community or goes directly to benefit that community. </a:t>
            </a:r>
          </a:p>
          <a:p>
            <a:pPr marL="181137" indent="-181137">
              <a:buFont typeface="Arial" panose="020B0604020202020204" pitchFamily="34" charset="0"/>
              <a:buChar char="•"/>
            </a:pPr>
            <a:r>
              <a:rPr lang="en-GB" dirty="0"/>
              <a:t>A CIC limited by shares under Schedule 2 of the Companies (Audit, Exemption and Community Enterprise) Act 2004 is a “not for profit” company as it cannot distribute profits to members that are not an asset-locked body, such as, a charity. </a:t>
            </a:r>
          </a:p>
          <a:p>
            <a:pPr marL="181137" indent="-181137">
              <a:buFont typeface="Arial" panose="020B0604020202020204" pitchFamily="34" charset="0"/>
              <a:buChar char="•"/>
            </a:pPr>
            <a:r>
              <a:rPr lang="en-GB" dirty="0"/>
              <a:t>A CIC limited by shares under Schedule 3 of the Companies (Audit, Exemption and Community Enterprise) Act 2004 can aim to make profit and that profit can (under certain checks and balances) be distributed to its members (who may or may not form part of the requisite community) in the form of a dividend, but it may not necessarily do so. </a:t>
            </a:r>
          </a:p>
          <a:p>
            <a:r>
              <a:rPr lang="en-GB" dirty="0"/>
              <a:t>The payment of directors’ remuneration or a dividend; or stakeholder involvement; or the CIC structure should not necessarily in themselves be seen as a bar to funding a CIC, as these features are overseen by regulation. If felt necessary there is always the option of applying restrictions in the terms and conditions of funding e.g. the monies can only be used for project related tasks and time sheets must be submitted with invoices or there must be additional advisory representation, or some kind of independent scrutiny panel.</a:t>
            </a:r>
          </a:p>
          <a:p>
            <a:r>
              <a:rPr lang="en-GB" dirty="0">
                <a:hlinkClick r:id="rId3"/>
              </a:rPr>
              <a:t>Resource - 13-782-community-interest-companies-frequently-asked-questions-for-funding-organisations.pdf (publishing.service.gov.uk)</a:t>
            </a:r>
            <a:endParaRPr lang="en-GB" dirty="0"/>
          </a:p>
        </p:txBody>
      </p:sp>
    </p:spTree>
    <p:extLst>
      <p:ext uri="{BB962C8B-B14F-4D97-AF65-F5344CB8AC3E}">
        <p14:creationId xmlns:p14="http://schemas.microsoft.com/office/powerpoint/2010/main" val="3737828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19</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688816" y="4821506"/>
            <a:ext cx="5730952" cy="4936721"/>
          </a:xfrm>
        </p:spPr>
        <p:txBody>
          <a:bodyPr/>
          <a:lstStyle/>
          <a:p>
            <a:endParaRPr lang="en-GB" dirty="0"/>
          </a:p>
        </p:txBody>
      </p:sp>
    </p:spTree>
    <p:extLst>
      <p:ext uri="{BB962C8B-B14F-4D97-AF65-F5344CB8AC3E}">
        <p14:creationId xmlns:p14="http://schemas.microsoft.com/office/powerpoint/2010/main" val="2554748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a:t>
            </a:fld>
            <a:endParaRPr lang="en-GB"/>
          </a:p>
        </p:txBody>
      </p:sp>
      <p:sp>
        <p:nvSpPr>
          <p:cNvPr id="6" name="Notes Placeholder 5">
            <a:extLst>
              <a:ext uri="{FF2B5EF4-FFF2-40B4-BE49-F238E27FC236}">
                <a16:creationId xmlns:a16="http://schemas.microsoft.com/office/drawing/2014/main" id="{554A2E84-0FB9-BFD8-9251-D01A0DB04753}"/>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1044833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20</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411081" y="4821506"/>
            <a:ext cx="6008687" cy="4936721"/>
          </a:xfrm>
        </p:spPr>
        <p:txBody>
          <a:bodyPr/>
          <a:lstStyle/>
          <a:p>
            <a:r>
              <a:rPr lang="en-GB" dirty="0"/>
              <a:t>Legal compliance is a given for all organisations whether they are Ltd companies, CICs or charities. </a:t>
            </a:r>
          </a:p>
          <a:p>
            <a:endParaRPr lang="en-GB" dirty="0"/>
          </a:p>
          <a:p>
            <a:r>
              <a:rPr lang="en-GB" dirty="0"/>
              <a:t>But in order to be effective, transparent and achieve the best impact for the communities you serve, it is important to adopt good practice too. Sometimes this is not outlined in regulatory guidelines.</a:t>
            </a:r>
          </a:p>
          <a:p>
            <a:endParaRPr lang="en-GB" dirty="0"/>
          </a:p>
          <a:p>
            <a:r>
              <a:rPr lang="en-GB" dirty="0"/>
              <a:t>This section focuses on best practice. How to operate efficiently and effectively as a CIC, over and above legal compliance.</a:t>
            </a:r>
          </a:p>
          <a:p>
            <a:endParaRPr lang="en-GB" dirty="0"/>
          </a:p>
          <a:p>
            <a:r>
              <a:rPr lang="en-GB" dirty="0"/>
              <a:t>An excellent resource on governance frameworks for CICs can be found here:</a:t>
            </a:r>
          </a:p>
          <a:p>
            <a:r>
              <a:rPr lang="en-GB" dirty="0">
                <a:hlinkClick r:id="rId3"/>
              </a:rPr>
              <a:t>Governance for Community Interest Companies.pdf (voscur.org)</a:t>
            </a:r>
            <a:endParaRPr lang="en-GB" dirty="0"/>
          </a:p>
        </p:txBody>
      </p:sp>
    </p:spTree>
    <p:extLst>
      <p:ext uri="{BB962C8B-B14F-4D97-AF65-F5344CB8AC3E}">
        <p14:creationId xmlns:p14="http://schemas.microsoft.com/office/powerpoint/2010/main" val="3938338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21</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365760" y="4709561"/>
            <a:ext cx="6082665" cy="4056614"/>
          </a:xfrm>
        </p:spPr>
        <p:txBody>
          <a:bodyPr/>
          <a:lstStyle/>
          <a:p>
            <a:r>
              <a:rPr lang="en-GB" dirty="0"/>
              <a:t>It is important for Community Interest Companies to have effective scrutiny and governance. The board of directors should provide leadership, scrutiny and assurance that the CIC is well run and effective. All directors have responsibilities as company directors (Companies Act 2006 and Companies Act 2004 – Audit, Investigations and Community Enterprise. But the good practice set out in this slide provides more detailed recommendations for boards that does not appear in the legislation.</a:t>
            </a:r>
          </a:p>
          <a:p>
            <a:r>
              <a:rPr lang="en-GB" dirty="0"/>
              <a:t>It is important to ensure that directors have the skills, knowledge and competencies to fulfil their role, as well as a willingness to continue to learn and develop during their time on the board. Taking feedback and reviewing their performance and competency is an important aspect of continuous development.</a:t>
            </a:r>
          </a:p>
          <a:p>
            <a:endParaRPr lang="en-GB" dirty="0"/>
          </a:p>
          <a:p>
            <a:r>
              <a:rPr lang="en-GB" dirty="0"/>
              <a:t>Building trust and confidence is important too. Being open and transparent about decisions and priorities (especially with the communities and stakeholders the CIC serves) is an essential part of good governance practice. This can be achieved by:</a:t>
            </a:r>
          </a:p>
          <a:p>
            <a:pPr marL="181137" indent="-181137">
              <a:buFont typeface="Arial" panose="020B0604020202020204" pitchFamily="34" charset="0"/>
              <a:buChar char="•"/>
            </a:pPr>
            <a:r>
              <a:rPr lang="en-GB" dirty="0"/>
              <a:t>Sharing the strategy and delivery plans with stakeholders and communities</a:t>
            </a:r>
          </a:p>
          <a:p>
            <a:pPr marL="181137" indent="-181137">
              <a:buFont typeface="Arial" panose="020B0604020202020204" pitchFamily="34" charset="0"/>
              <a:buChar char="•"/>
            </a:pPr>
            <a:r>
              <a:rPr lang="en-GB" dirty="0"/>
              <a:t>If information is confidential and cannot be shared, be clear and open about why some documents must remain confidential.</a:t>
            </a:r>
          </a:p>
          <a:p>
            <a:pPr marL="181137" indent="-181137">
              <a:buFont typeface="Arial" panose="020B0604020202020204" pitchFamily="34" charset="0"/>
              <a:buChar char="•"/>
            </a:pPr>
            <a:r>
              <a:rPr lang="en-GB" dirty="0"/>
              <a:t>Post public documents like accounts on the CIC website</a:t>
            </a:r>
          </a:p>
          <a:p>
            <a:pPr marL="181137" indent="-181137">
              <a:buFont typeface="Arial" panose="020B0604020202020204" pitchFamily="34" charset="0"/>
              <a:buChar char="•"/>
            </a:pPr>
            <a:r>
              <a:rPr lang="en-GB" dirty="0"/>
              <a:t>Set out the impact of your work in your annual report </a:t>
            </a:r>
          </a:p>
          <a:p>
            <a:pPr marL="181137" indent="-181137">
              <a:buFont typeface="Arial" panose="020B0604020202020204" pitchFamily="34" charset="0"/>
              <a:buChar char="•"/>
            </a:pPr>
            <a:r>
              <a:rPr lang="en-GB" dirty="0"/>
              <a:t>Shar information about profitability, your environmental impact, pay gap data, EDI information and plans to improve  where necessary.</a:t>
            </a:r>
          </a:p>
          <a:p>
            <a:endParaRPr lang="en-GB" dirty="0"/>
          </a:p>
          <a:p>
            <a:endParaRPr lang="en-GB" dirty="0"/>
          </a:p>
          <a:p>
            <a:endParaRPr lang="en-GB" dirty="0"/>
          </a:p>
        </p:txBody>
      </p:sp>
    </p:spTree>
    <p:extLst>
      <p:ext uri="{BB962C8B-B14F-4D97-AF65-F5344CB8AC3E}">
        <p14:creationId xmlns:p14="http://schemas.microsoft.com/office/powerpoint/2010/main" val="3572273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22</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356616" y="4709561"/>
            <a:ext cx="6091809" cy="3766927"/>
          </a:xfrm>
        </p:spPr>
        <p:txBody>
          <a:bodyPr/>
          <a:lstStyle/>
          <a:p>
            <a:r>
              <a:rPr lang="en-GB" dirty="0"/>
              <a:t>Being clear about where the CIC is going, what the main priorities are and what they are not is critical if everyone is to pull in the same direction.</a:t>
            </a:r>
          </a:p>
          <a:p>
            <a:endParaRPr lang="en-GB" dirty="0"/>
          </a:p>
          <a:p>
            <a:r>
              <a:rPr lang="en-GB" dirty="0"/>
              <a:t>Because the primary purpose of a CIC is to serve a specific community, listening to the voice of your community and checking your strategic aims against the needs of your community is particularly important. Bringing the community vice to the board can be powerful, reminding the directors why the CIC exists and helping them to focus on the right things for the right reasons.</a:t>
            </a:r>
          </a:p>
          <a:p>
            <a:endParaRPr lang="en-GB" dirty="0"/>
          </a:p>
          <a:p>
            <a:r>
              <a:rPr lang="en-GB" dirty="0"/>
              <a:t>Similarly, checking back regularly with the people you have been set up to serve will help you to make sure that your CIC is delivering meaningful services and value in line with its aims and governing documents.</a:t>
            </a:r>
          </a:p>
          <a:p>
            <a:endParaRPr lang="en-GB" dirty="0"/>
          </a:p>
          <a:p>
            <a:r>
              <a:rPr lang="en-GB" dirty="0"/>
              <a:t>Setting success criteria from the outset will help keep your CIC on track, and provide smart metrics against which you can objectively measure progress and assess risk. The board should receive an update on progress at every meeting (at least quarterly). A balanced bank of strategic measures or a top-line dashboard help the board to see where the delivery is on track and where mitigation is required. Funders may also want to see this data.</a:t>
            </a:r>
          </a:p>
        </p:txBody>
      </p:sp>
    </p:spTree>
    <p:extLst>
      <p:ext uri="{BB962C8B-B14F-4D97-AF65-F5344CB8AC3E}">
        <p14:creationId xmlns:p14="http://schemas.microsoft.com/office/powerpoint/2010/main" val="40888476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23</a:t>
            </a:fld>
            <a:endParaRPr lang="en-GB"/>
          </a:p>
        </p:txBody>
      </p:sp>
      <p:sp>
        <p:nvSpPr>
          <p:cNvPr id="7" name="Notes Placeholder 6">
            <a:extLst>
              <a:ext uri="{FF2B5EF4-FFF2-40B4-BE49-F238E27FC236}">
                <a16:creationId xmlns:a16="http://schemas.microsoft.com/office/drawing/2014/main" id="{88E0CA64-F521-CF9A-1519-28015E84B6D1}"/>
              </a:ext>
            </a:extLst>
          </p:cNvPr>
          <p:cNvSpPr>
            <a:spLocks noGrp="1"/>
          </p:cNvSpPr>
          <p:nvPr>
            <p:ph type="body" sz="quarter" idx="3"/>
          </p:nvPr>
        </p:nvSpPr>
        <p:spPr>
          <a:xfrm>
            <a:off x="374904" y="4709561"/>
            <a:ext cx="6338759" cy="4452728"/>
          </a:xfrm>
        </p:spPr>
        <p:txBody>
          <a:bodyPr/>
          <a:lstStyle/>
          <a:p>
            <a:r>
              <a:rPr lang="en-GB" dirty="0"/>
              <a:t>Policies and procedures run through all aspects of the CIC, from the board to delivery of projects and tasks. They provide an internal framework that operationalises the legal imperatives around issues like (but not exclusively):</a:t>
            </a:r>
          </a:p>
          <a:p>
            <a:pPr marL="181137" indent="-181137">
              <a:buFont typeface="Arial" panose="020B0604020202020204" pitchFamily="34" charset="0"/>
              <a:buChar char="•"/>
            </a:pPr>
            <a:r>
              <a:rPr lang="en-GB" dirty="0"/>
              <a:t>Safeguarding</a:t>
            </a:r>
          </a:p>
          <a:p>
            <a:pPr marL="181137" indent="-181137">
              <a:buFont typeface="Arial" panose="020B0604020202020204" pitchFamily="34" charset="0"/>
              <a:buChar char="•"/>
            </a:pPr>
            <a:r>
              <a:rPr lang="en-GB" dirty="0"/>
              <a:t>Fraud</a:t>
            </a:r>
          </a:p>
          <a:p>
            <a:pPr marL="181137" indent="-181137">
              <a:buFont typeface="Arial" panose="020B0604020202020204" pitchFamily="34" charset="0"/>
              <a:buChar char="•"/>
            </a:pPr>
            <a:r>
              <a:rPr lang="en-GB" dirty="0"/>
              <a:t>Data compliance</a:t>
            </a:r>
          </a:p>
          <a:p>
            <a:pPr marL="181137" indent="-181137">
              <a:buFont typeface="Arial" panose="020B0604020202020204" pitchFamily="34" charset="0"/>
              <a:buChar char="•"/>
            </a:pPr>
            <a:r>
              <a:rPr lang="en-GB" dirty="0"/>
              <a:t>Health and Safety</a:t>
            </a:r>
          </a:p>
          <a:p>
            <a:pPr marL="181137" indent="-181137">
              <a:buFont typeface="Arial" panose="020B0604020202020204" pitchFamily="34" charset="0"/>
              <a:buChar char="•"/>
            </a:pPr>
            <a:r>
              <a:rPr lang="en-GB" dirty="0"/>
              <a:t>Professional liability</a:t>
            </a:r>
          </a:p>
          <a:p>
            <a:pPr marL="181137" indent="-181137">
              <a:buFont typeface="Arial" panose="020B0604020202020204" pitchFamily="34" charset="0"/>
              <a:buChar char="•"/>
            </a:pPr>
            <a:r>
              <a:rPr lang="en-GB" dirty="0"/>
              <a:t>Funding</a:t>
            </a:r>
          </a:p>
          <a:p>
            <a:pPr marL="181137" indent="-181137">
              <a:buFont typeface="Arial" panose="020B0604020202020204" pitchFamily="34" charset="0"/>
              <a:buChar char="•"/>
            </a:pPr>
            <a:r>
              <a:rPr lang="en-GB" dirty="0"/>
              <a:t>Procurement</a:t>
            </a:r>
          </a:p>
          <a:p>
            <a:pPr marL="181137" indent="-181137">
              <a:buFont typeface="Arial" panose="020B0604020202020204" pitchFamily="34" charset="0"/>
              <a:buChar char="•"/>
            </a:pPr>
            <a:r>
              <a:rPr lang="en-GB" dirty="0"/>
              <a:t>Conflicts of interest</a:t>
            </a:r>
          </a:p>
          <a:p>
            <a:pPr marL="181137" indent="-181137">
              <a:buFont typeface="Arial" panose="020B0604020202020204" pitchFamily="34" charset="0"/>
              <a:buChar char="•"/>
            </a:pPr>
            <a:r>
              <a:rPr lang="en-GB" dirty="0"/>
              <a:t>Whistleblowing</a:t>
            </a:r>
          </a:p>
          <a:p>
            <a:r>
              <a:rPr lang="en-GB" dirty="0"/>
              <a:t>As well as being pathways to legal compliance, policies can also help to enshrine your organisational values in day-to-day operations. For example:</a:t>
            </a:r>
          </a:p>
          <a:p>
            <a:pPr marL="181137" indent="-181137">
              <a:buFont typeface="Arial" panose="020B0604020202020204" pitchFamily="34" charset="0"/>
              <a:buChar char="•"/>
            </a:pPr>
            <a:r>
              <a:rPr lang="en-GB" dirty="0"/>
              <a:t>Environmental impact</a:t>
            </a:r>
          </a:p>
          <a:p>
            <a:pPr marL="181137" indent="-181137">
              <a:buFont typeface="Arial" panose="020B0604020202020204" pitchFamily="34" charset="0"/>
              <a:buChar char="•"/>
            </a:pPr>
            <a:r>
              <a:rPr lang="en-GB" dirty="0"/>
              <a:t>Inclusivity and fairness</a:t>
            </a:r>
          </a:p>
          <a:p>
            <a:pPr marL="181137" indent="-181137">
              <a:buFont typeface="Arial" panose="020B0604020202020204" pitchFamily="34" charset="0"/>
              <a:buChar char="•"/>
            </a:pPr>
            <a:r>
              <a:rPr lang="en-GB" dirty="0"/>
              <a:t>Learning and development</a:t>
            </a:r>
          </a:p>
          <a:p>
            <a:pPr marL="181137" indent="-181137">
              <a:buFont typeface="Arial" panose="020B0604020202020204" pitchFamily="34" charset="0"/>
              <a:buChar char="•"/>
            </a:pPr>
            <a:r>
              <a:rPr lang="en-GB" dirty="0"/>
              <a:t>Working environment and flexibility</a:t>
            </a:r>
          </a:p>
          <a:p>
            <a:pPr marL="181137" indent="-181137">
              <a:buFont typeface="Arial" panose="020B0604020202020204" pitchFamily="34" charset="0"/>
              <a:buChar char="•"/>
            </a:pPr>
            <a:r>
              <a:rPr lang="en-GB" dirty="0"/>
              <a:t>Organisational culture and behaviours</a:t>
            </a:r>
          </a:p>
          <a:p>
            <a:pPr marL="181137" indent="-181137">
              <a:buFont typeface="Arial" panose="020B0604020202020204" pitchFamily="34" charset="0"/>
              <a:buChar char="•"/>
            </a:pPr>
            <a:endParaRPr lang="en-GB" dirty="0"/>
          </a:p>
          <a:p>
            <a:r>
              <a:rPr lang="en-GB" dirty="0"/>
              <a:t>Most organisations have a risk policy, outlining how they monitor, review, mitigate and manage risk. It is important that the board have clear sight of strategic risks as well as escalated operational risks in order to safeguard the delivery of the CIC’s goals and mission.</a:t>
            </a:r>
          </a:p>
          <a:p>
            <a:endParaRPr lang="en-GB" dirty="0"/>
          </a:p>
        </p:txBody>
      </p:sp>
    </p:spTree>
    <p:extLst>
      <p:ext uri="{BB962C8B-B14F-4D97-AF65-F5344CB8AC3E}">
        <p14:creationId xmlns:p14="http://schemas.microsoft.com/office/powerpoint/2010/main" val="1346401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24</a:t>
            </a:fld>
            <a:endParaRPr lang="en-GB"/>
          </a:p>
        </p:txBody>
      </p:sp>
      <p:sp>
        <p:nvSpPr>
          <p:cNvPr id="5" name="Notes Placeholder 4">
            <a:extLst>
              <a:ext uri="{FF2B5EF4-FFF2-40B4-BE49-F238E27FC236}">
                <a16:creationId xmlns:a16="http://schemas.microsoft.com/office/drawing/2014/main" id="{03773784-B0F0-286B-FEB7-688A210E2C90}"/>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3907779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25</a:t>
            </a:fld>
            <a:endParaRPr lang="en-GB"/>
          </a:p>
        </p:txBody>
      </p:sp>
      <p:sp>
        <p:nvSpPr>
          <p:cNvPr id="5" name="Notes Placeholder 4">
            <a:extLst>
              <a:ext uri="{FF2B5EF4-FFF2-40B4-BE49-F238E27FC236}">
                <a16:creationId xmlns:a16="http://schemas.microsoft.com/office/drawing/2014/main" id="{03773784-B0F0-286B-FEB7-688A210E2C90}"/>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12231247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26</a:t>
            </a:fld>
            <a:endParaRPr lang="en-GB"/>
          </a:p>
        </p:txBody>
      </p:sp>
      <p:sp>
        <p:nvSpPr>
          <p:cNvPr id="5" name="Notes Placeholder 4">
            <a:extLst>
              <a:ext uri="{FF2B5EF4-FFF2-40B4-BE49-F238E27FC236}">
                <a16:creationId xmlns:a16="http://schemas.microsoft.com/office/drawing/2014/main" id="{03773784-B0F0-286B-FEB7-688A210E2C90}"/>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3134782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3</a:t>
            </a:fld>
            <a:endParaRPr lang="en-GB"/>
          </a:p>
        </p:txBody>
      </p:sp>
      <p:sp>
        <p:nvSpPr>
          <p:cNvPr id="6" name="Notes Placeholder 5">
            <a:extLst>
              <a:ext uri="{FF2B5EF4-FFF2-40B4-BE49-F238E27FC236}">
                <a16:creationId xmlns:a16="http://schemas.microsoft.com/office/drawing/2014/main" id="{49A80D29-5425-6D9E-8DA4-1EBAFE7E791E}"/>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369310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4</a:t>
            </a:fld>
            <a:endParaRPr lang="en-GB"/>
          </a:p>
        </p:txBody>
      </p:sp>
      <p:sp>
        <p:nvSpPr>
          <p:cNvPr id="6" name="Notes Placeholder 5">
            <a:extLst>
              <a:ext uri="{FF2B5EF4-FFF2-40B4-BE49-F238E27FC236}">
                <a16:creationId xmlns:a16="http://schemas.microsoft.com/office/drawing/2014/main" id="{89D41AAA-8F71-5B52-5F19-8B5C579CAAD7}"/>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3474739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5</a:t>
            </a:fld>
            <a:endParaRPr lang="en-GB"/>
          </a:p>
        </p:txBody>
      </p:sp>
      <p:sp>
        <p:nvSpPr>
          <p:cNvPr id="6" name="Notes Placeholder 5">
            <a:extLst>
              <a:ext uri="{FF2B5EF4-FFF2-40B4-BE49-F238E27FC236}">
                <a16:creationId xmlns:a16="http://schemas.microsoft.com/office/drawing/2014/main" id="{FAE96B2E-B7A0-7EB6-E170-7D6442C9EA68}"/>
              </a:ext>
            </a:extLst>
          </p:cNvPr>
          <p:cNvSpPr>
            <a:spLocks noGrp="1"/>
          </p:cNvSpPr>
          <p:nvPr>
            <p:ph type="body" sz="quarter" idx="3"/>
          </p:nvPr>
        </p:nvSpPr>
        <p:spPr>
          <a:xfrm>
            <a:off x="439738" y="4821506"/>
            <a:ext cx="6008687" cy="3944868"/>
          </a:xfrm>
        </p:spPr>
        <p:txBody>
          <a:bodyPr/>
          <a:lstStyle/>
          <a:p>
            <a:r>
              <a:rPr lang="en-GB" dirty="0"/>
              <a:t>A charitable trust was the traditional way of delivering charitable objectives but is becoming increasingly outdated because of the rise of the Charitable Company (see next slide). </a:t>
            </a:r>
          </a:p>
          <a:p>
            <a:r>
              <a:rPr lang="en-GB" dirty="0"/>
              <a:t>There is little protection for Trustees with a Charitable Trust, and the inability of the charity to act as an entity in its own right can create a cumbersome and clunky day-to-day operating style.</a:t>
            </a:r>
          </a:p>
          <a:p>
            <a:endParaRPr lang="en-GB" dirty="0"/>
          </a:p>
          <a:p>
            <a:r>
              <a:rPr lang="en-GB" b="1" dirty="0">
                <a:solidFill>
                  <a:srgbClr val="0B0C0C"/>
                </a:solidFill>
              </a:rPr>
              <a:t>G</a:t>
            </a:r>
            <a:r>
              <a:rPr lang="en-GB" b="1" i="0" dirty="0">
                <a:solidFill>
                  <a:srgbClr val="0B0C0C"/>
                </a:solidFill>
                <a:effectLst/>
              </a:rPr>
              <a:t>overning document </a:t>
            </a:r>
            <a:r>
              <a:rPr lang="en-GB" b="0" i="0" dirty="0">
                <a:solidFill>
                  <a:srgbClr val="0B0C0C"/>
                </a:solidFill>
                <a:effectLst/>
              </a:rPr>
              <a:t>(Trust): trust deed/declaration or Charity Commission scheme, though a trust can also be created by a will.</a:t>
            </a:r>
          </a:p>
          <a:p>
            <a:r>
              <a:rPr lang="en-GB" b="1" dirty="0">
                <a:solidFill>
                  <a:srgbClr val="0B0C0C"/>
                </a:solidFill>
              </a:rPr>
              <a:t>G</a:t>
            </a:r>
            <a:r>
              <a:rPr lang="en-GB" b="1" i="0" dirty="0">
                <a:solidFill>
                  <a:srgbClr val="0B0C0C"/>
                </a:solidFill>
                <a:effectLst/>
              </a:rPr>
              <a:t>overning document</a:t>
            </a:r>
            <a:r>
              <a:rPr lang="en-GB" b="0" i="0" dirty="0">
                <a:solidFill>
                  <a:srgbClr val="0B0C0C"/>
                </a:solidFill>
                <a:effectLst/>
              </a:rPr>
              <a:t>(unincorporated organisation): normally, constitution or rules</a:t>
            </a:r>
          </a:p>
          <a:p>
            <a:endParaRPr lang="en-GB" dirty="0">
              <a:solidFill>
                <a:srgbClr val="0B0C0C"/>
              </a:solidFill>
            </a:endParaRPr>
          </a:p>
          <a:p>
            <a:r>
              <a:rPr lang="en-GB" b="1" dirty="0">
                <a:solidFill>
                  <a:srgbClr val="0B0C0C"/>
                </a:solidFill>
              </a:rPr>
              <a:t>Resources:</a:t>
            </a:r>
          </a:p>
          <a:p>
            <a:r>
              <a:rPr lang="en-GB" dirty="0">
                <a:hlinkClick r:id="rId3"/>
              </a:rPr>
              <a:t>GD2.pdf (publishing.service.gov.uk)</a:t>
            </a:r>
            <a:endParaRPr lang="en-GB" dirty="0"/>
          </a:p>
        </p:txBody>
      </p:sp>
    </p:spTree>
    <p:extLst>
      <p:ext uri="{BB962C8B-B14F-4D97-AF65-F5344CB8AC3E}">
        <p14:creationId xmlns:p14="http://schemas.microsoft.com/office/powerpoint/2010/main" val="140452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6</a:t>
            </a:fld>
            <a:endParaRPr lang="en-GB"/>
          </a:p>
        </p:txBody>
      </p:sp>
      <p:sp>
        <p:nvSpPr>
          <p:cNvPr id="6" name="Notes Placeholder 5">
            <a:extLst>
              <a:ext uri="{FF2B5EF4-FFF2-40B4-BE49-F238E27FC236}">
                <a16:creationId xmlns:a16="http://schemas.microsoft.com/office/drawing/2014/main" id="{38A479EF-9A1A-A3F8-264F-B9967EF1D4BF}"/>
              </a:ext>
            </a:extLst>
          </p:cNvPr>
          <p:cNvSpPr>
            <a:spLocks noGrp="1"/>
          </p:cNvSpPr>
          <p:nvPr>
            <p:ph type="body" sz="quarter" idx="3"/>
          </p:nvPr>
        </p:nvSpPr>
        <p:spPr>
          <a:xfrm>
            <a:off x="439738" y="4821506"/>
            <a:ext cx="6008687" cy="3944868"/>
          </a:xfrm>
        </p:spPr>
        <p:txBody>
          <a:bodyPr/>
          <a:lstStyle/>
          <a:p>
            <a:r>
              <a:rPr lang="en-GB" dirty="0"/>
              <a:t>This structure offers more protection for Trustees and enables the charity to act on its own behalf (with a signatory arrangement), expediting the day to day running of the organisation.</a:t>
            </a:r>
          </a:p>
          <a:p>
            <a:r>
              <a:rPr lang="en-GB" dirty="0"/>
              <a:t>Annual returns to both Companies House and The Charity Commission increases reporting requirements.</a:t>
            </a:r>
          </a:p>
          <a:p>
            <a:endParaRPr lang="en-GB" dirty="0"/>
          </a:p>
          <a:p>
            <a:r>
              <a:rPr lang="en-GB" b="1" dirty="0">
                <a:solidFill>
                  <a:srgbClr val="0B0C0C"/>
                </a:solidFill>
                <a:latin typeface="GDS Transport"/>
              </a:rPr>
              <a:t>G</a:t>
            </a:r>
            <a:r>
              <a:rPr lang="en-GB" b="1" i="0" dirty="0">
                <a:solidFill>
                  <a:srgbClr val="0B0C0C"/>
                </a:solidFill>
                <a:effectLst/>
                <a:latin typeface="GDS Transport"/>
              </a:rPr>
              <a:t>overning document</a:t>
            </a:r>
            <a:r>
              <a:rPr lang="en-GB" b="0" i="0" dirty="0">
                <a:solidFill>
                  <a:srgbClr val="0B0C0C"/>
                </a:solidFill>
                <a:effectLst/>
                <a:latin typeface="GDS Transport"/>
              </a:rPr>
              <a:t>: either a memorandum and articles of association (where the company was formed before September 2009) or articles of association (where the company was formed since September 2009).</a:t>
            </a:r>
            <a:endParaRPr lang="en-GB" dirty="0"/>
          </a:p>
          <a:p>
            <a:endParaRPr lang="en-GB" dirty="0"/>
          </a:p>
          <a:p>
            <a:endParaRPr lang="en-GB" dirty="0"/>
          </a:p>
          <a:p>
            <a:r>
              <a:rPr lang="en-GB" b="1" dirty="0"/>
              <a:t>Resources:</a:t>
            </a:r>
          </a:p>
          <a:p>
            <a:r>
              <a:rPr lang="en-GB" dirty="0">
                <a:hlinkClick r:id="rId3"/>
              </a:rPr>
              <a:t>Running a Charitable Company | NICVA</a:t>
            </a:r>
            <a:endParaRPr lang="en-GB" dirty="0"/>
          </a:p>
        </p:txBody>
      </p:sp>
    </p:spTree>
    <p:extLst>
      <p:ext uri="{BB962C8B-B14F-4D97-AF65-F5344CB8AC3E}">
        <p14:creationId xmlns:p14="http://schemas.microsoft.com/office/powerpoint/2010/main" val="230689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7</a:t>
            </a:fld>
            <a:endParaRPr lang="en-GB"/>
          </a:p>
        </p:txBody>
      </p:sp>
      <p:sp>
        <p:nvSpPr>
          <p:cNvPr id="6" name="Notes Placeholder 5">
            <a:extLst>
              <a:ext uri="{FF2B5EF4-FFF2-40B4-BE49-F238E27FC236}">
                <a16:creationId xmlns:a16="http://schemas.microsoft.com/office/drawing/2014/main" id="{38A479EF-9A1A-A3F8-264F-B9967EF1D4BF}"/>
              </a:ext>
            </a:extLst>
          </p:cNvPr>
          <p:cNvSpPr>
            <a:spLocks noGrp="1"/>
          </p:cNvSpPr>
          <p:nvPr>
            <p:ph type="body" sz="quarter" idx="3"/>
          </p:nvPr>
        </p:nvSpPr>
        <p:spPr>
          <a:xfrm>
            <a:off x="439738" y="4821506"/>
            <a:ext cx="6008687" cy="3944868"/>
          </a:xfrm>
        </p:spPr>
        <p:txBody>
          <a:bodyPr/>
          <a:lstStyle/>
          <a:p>
            <a:r>
              <a:rPr lang="en-GB" dirty="0"/>
              <a:t>This structure offers protection for Trustees (with no or limited liability for its debts) and enables the charity to act on its own behalf (with a signatory arrangement), expediting the day to day running of the organisation.</a:t>
            </a:r>
          </a:p>
          <a:p>
            <a:r>
              <a:rPr lang="en-GB" dirty="0"/>
              <a:t>Unlike the Charitable Company the CIO only reports to The Charity Commission.</a:t>
            </a:r>
          </a:p>
          <a:p>
            <a:endParaRPr lang="en-GB" dirty="0"/>
          </a:p>
          <a:p>
            <a:r>
              <a:rPr lang="en-GB" b="1" dirty="0"/>
              <a:t>Governing Document:</a:t>
            </a:r>
          </a:p>
          <a:p>
            <a:r>
              <a:rPr lang="en-GB" dirty="0"/>
              <a:t>Foundation Constitution (if the only members of the CIO are trustees)</a:t>
            </a:r>
          </a:p>
          <a:p>
            <a:r>
              <a:rPr lang="en-GB" dirty="0"/>
              <a:t>Association Constitution (if you have voting members other than trustees)</a:t>
            </a:r>
          </a:p>
          <a:p>
            <a:r>
              <a:rPr lang="en-GB" dirty="0"/>
              <a:t>The constitution model that best matches your original charity (if you are an existing charity moving to a CIO structure</a:t>
            </a:r>
          </a:p>
          <a:p>
            <a:endParaRPr lang="en-GB" dirty="0"/>
          </a:p>
          <a:p>
            <a:r>
              <a:rPr lang="en-GB" b="1" dirty="0"/>
              <a:t>Resource:</a:t>
            </a:r>
          </a:p>
          <a:p>
            <a:r>
              <a:rPr lang="en-GB" dirty="0">
                <a:hlinkClick r:id="rId3"/>
              </a:rPr>
              <a:t>Directory of Social Change - Key Guides: Charitable Incorporated Organisations (dsc.org.uk)</a:t>
            </a:r>
            <a:endParaRPr lang="en-GB" dirty="0"/>
          </a:p>
          <a:p>
            <a:r>
              <a:rPr lang="en-GB" dirty="0">
                <a:hlinkClick r:id="rId4"/>
              </a:rPr>
              <a:t>How to write your charity's governing document (CC22b) - GOV.UK (www.gov.uk)</a:t>
            </a:r>
            <a:endParaRPr lang="en-GB" dirty="0"/>
          </a:p>
        </p:txBody>
      </p:sp>
    </p:spTree>
    <p:extLst>
      <p:ext uri="{BB962C8B-B14F-4D97-AF65-F5344CB8AC3E}">
        <p14:creationId xmlns:p14="http://schemas.microsoft.com/office/powerpoint/2010/main" val="275450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8</a:t>
            </a:fld>
            <a:endParaRPr lang="en-GB"/>
          </a:p>
        </p:txBody>
      </p:sp>
      <p:sp>
        <p:nvSpPr>
          <p:cNvPr id="6" name="Notes Placeholder 5">
            <a:extLst>
              <a:ext uri="{FF2B5EF4-FFF2-40B4-BE49-F238E27FC236}">
                <a16:creationId xmlns:a16="http://schemas.microsoft.com/office/drawing/2014/main" id="{38A479EF-9A1A-A3F8-264F-B9967EF1D4BF}"/>
              </a:ext>
            </a:extLst>
          </p:cNvPr>
          <p:cNvSpPr>
            <a:spLocks noGrp="1"/>
          </p:cNvSpPr>
          <p:nvPr>
            <p:ph type="body" sz="quarter" idx="3"/>
          </p:nvPr>
        </p:nvSpPr>
        <p:spPr>
          <a:xfrm>
            <a:off x="439738" y="4821505"/>
            <a:ext cx="6008687" cy="4694533"/>
          </a:xfrm>
        </p:spPr>
        <p:txBody>
          <a:bodyPr/>
          <a:lstStyle/>
          <a:p>
            <a:r>
              <a:rPr lang="en-GB" dirty="0">
                <a:solidFill>
                  <a:srgbClr val="333333"/>
                </a:solidFill>
              </a:rPr>
              <a:t>Community Amateur Sports Clubs (CASCs) can be incorporated or unincorporated. They must be registered with HMRC to secure the tax benefits but cannot register as charities. Nor can they be removed from the register once on it (they can only close down).</a:t>
            </a:r>
          </a:p>
          <a:p>
            <a:r>
              <a:rPr lang="en-GB" dirty="0">
                <a:solidFill>
                  <a:srgbClr val="333333"/>
                </a:solidFill>
              </a:rPr>
              <a:t>CASC status requires:</a:t>
            </a:r>
          </a:p>
          <a:p>
            <a:endParaRPr lang="en-GB" dirty="0">
              <a:solidFill>
                <a:srgbClr val="333333"/>
              </a:solidFill>
            </a:endParaRPr>
          </a:p>
          <a:p>
            <a:pPr algn="l">
              <a:buFont typeface="Arial" panose="020B0604020202020204" pitchFamily="34" charset="0"/>
              <a:buChar char="•"/>
            </a:pPr>
            <a:r>
              <a:rPr lang="en-GB" b="0" i="0" dirty="0">
                <a:solidFill>
                  <a:srgbClr val="333333"/>
                </a:solidFill>
                <a:effectLst/>
              </a:rPr>
              <a:t>That the venture is, in its essence, a sports club, and has as its main purpose the provision of facilities for and promotion of participation in eligible sports;</a:t>
            </a:r>
          </a:p>
          <a:p>
            <a:pPr algn="l">
              <a:buFont typeface="Arial" panose="020B0604020202020204" pitchFamily="34" charset="0"/>
              <a:buChar char="•"/>
            </a:pPr>
            <a:r>
              <a:rPr lang="en-GB" b="0" i="0" dirty="0">
                <a:solidFill>
                  <a:srgbClr val="333333"/>
                </a:solidFill>
                <a:effectLst/>
              </a:rPr>
              <a:t>That the club must be open to all members of the community (though this may be limited by the adoption of certain criteria with regard to age and other factors);</a:t>
            </a:r>
          </a:p>
          <a:p>
            <a:pPr algn="l">
              <a:buFont typeface="Arial" panose="020B0604020202020204" pitchFamily="34" charset="0"/>
              <a:buChar char="•"/>
            </a:pPr>
            <a:r>
              <a:rPr lang="en-GB" b="0" i="0" dirty="0">
                <a:solidFill>
                  <a:srgbClr val="333333"/>
                </a:solidFill>
                <a:effectLst/>
              </a:rPr>
              <a:t>That the club is organised on an amateur basis;</a:t>
            </a:r>
          </a:p>
          <a:p>
            <a:pPr algn="l">
              <a:buFont typeface="Arial" panose="020B0604020202020204" pitchFamily="34" charset="0"/>
              <a:buChar char="•"/>
            </a:pPr>
            <a:r>
              <a:rPr lang="en-GB" b="0" i="0" dirty="0">
                <a:solidFill>
                  <a:srgbClr val="333333"/>
                </a:solidFill>
                <a:effectLst/>
              </a:rPr>
              <a:t>That the membership is able to elect a management committee;</a:t>
            </a:r>
          </a:p>
          <a:p>
            <a:pPr algn="l">
              <a:buFont typeface="Arial" panose="020B0604020202020204" pitchFamily="34" charset="0"/>
              <a:buChar char="•"/>
            </a:pPr>
            <a:r>
              <a:rPr lang="en-GB" b="0" i="0" dirty="0">
                <a:solidFill>
                  <a:srgbClr val="333333"/>
                </a:solidFill>
                <a:effectLst/>
              </a:rPr>
              <a:t>That the club must be non-profit distributing; and</a:t>
            </a:r>
          </a:p>
          <a:p>
            <a:pPr algn="l">
              <a:buFont typeface="Arial" panose="020B0604020202020204" pitchFamily="34" charset="0"/>
              <a:buChar char="•"/>
            </a:pPr>
            <a:r>
              <a:rPr lang="en-GB" b="0" i="0" dirty="0">
                <a:solidFill>
                  <a:srgbClr val="333333"/>
                </a:solidFill>
                <a:effectLst/>
              </a:rPr>
              <a:t>(As with many other charitable organizations) that, on dissolution, the assets of the club must be paid over to another club or charity.</a:t>
            </a:r>
          </a:p>
          <a:p>
            <a:endParaRPr lang="en-GB" dirty="0">
              <a:solidFill>
                <a:srgbClr val="333333"/>
              </a:solidFill>
            </a:endParaRPr>
          </a:p>
          <a:p>
            <a:r>
              <a:rPr lang="en-GB" b="1" i="0" dirty="0">
                <a:solidFill>
                  <a:srgbClr val="333333"/>
                </a:solidFill>
                <a:effectLst/>
              </a:rPr>
              <a:t>Governing Document</a:t>
            </a:r>
            <a:r>
              <a:rPr lang="en-GB" b="0" i="0" dirty="0">
                <a:solidFill>
                  <a:srgbClr val="333333"/>
                </a:solidFill>
                <a:effectLst/>
              </a:rPr>
              <a:t>;  Articles of Association (for a company) or written constitution (for an unincorporated organisation).</a:t>
            </a:r>
            <a:endParaRPr lang="en-GB" dirty="0"/>
          </a:p>
          <a:p>
            <a:endParaRPr lang="en-GB" dirty="0"/>
          </a:p>
          <a:p>
            <a:r>
              <a:rPr lang="en-GB" b="1" dirty="0"/>
              <a:t>Resource:</a:t>
            </a:r>
          </a:p>
          <a:p>
            <a:r>
              <a:rPr lang="en-GB" dirty="0">
                <a:hlinkClick r:id="rId3"/>
              </a:rPr>
              <a:t>Register as a community amateur sports club (CASC): Overview - GOV.UK (www.gov.uk)</a:t>
            </a:r>
            <a:endParaRPr lang="en-GB" dirty="0"/>
          </a:p>
        </p:txBody>
      </p:sp>
    </p:spTree>
    <p:extLst>
      <p:ext uri="{BB962C8B-B14F-4D97-AF65-F5344CB8AC3E}">
        <p14:creationId xmlns:p14="http://schemas.microsoft.com/office/powerpoint/2010/main" val="1873030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178D0031-52D4-437C-866E-84E330FE4DBE}" type="slidenum">
              <a:rPr lang="en-GB" smtClean="0"/>
              <a:t>9</a:t>
            </a:fld>
            <a:endParaRPr lang="en-GB"/>
          </a:p>
        </p:txBody>
      </p:sp>
      <p:sp>
        <p:nvSpPr>
          <p:cNvPr id="6" name="Notes Placeholder 5">
            <a:extLst>
              <a:ext uri="{FF2B5EF4-FFF2-40B4-BE49-F238E27FC236}">
                <a16:creationId xmlns:a16="http://schemas.microsoft.com/office/drawing/2014/main" id="{38A479EF-9A1A-A3F8-264F-B9967EF1D4BF}"/>
              </a:ext>
            </a:extLst>
          </p:cNvPr>
          <p:cNvSpPr>
            <a:spLocks noGrp="1"/>
          </p:cNvSpPr>
          <p:nvPr>
            <p:ph type="body" sz="quarter" idx="3"/>
          </p:nvPr>
        </p:nvSpPr>
        <p:spPr>
          <a:xfrm>
            <a:off x="312263" y="4821506"/>
            <a:ext cx="6419768" cy="4258486"/>
          </a:xfrm>
        </p:spPr>
        <p:txBody>
          <a:bodyPr/>
          <a:lstStyle/>
          <a:p>
            <a:r>
              <a:rPr lang="en-GB" b="0" i="0" dirty="0">
                <a:solidFill>
                  <a:srgbClr val="333333"/>
                </a:solidFill>
                <a:effectLst/>
              </a:rPr>
              <a:t>The CIC model is designed to provide an effective legal form for enterprises which aim to provide benefit to the community or to trade with a “social purpose,” rather than to make a profit.</a:t>
            </a:r>
            <a:r>
              <a:rPr lang="en-GB" dirty="0">
                <a:solidFill>
                  <a:srgbClr val="333333"/>
                </a:solidFill>
              </a:rPr>
              <a:t> </a:t>
            </a:r>
            <a:r>
              <a:rPr lang="en-GB" b="0" i="0" dirty="0">
                <a:solidFill>
                  <a:srgbClr val="333333"/>
                </a:solidFill>
                <a:effectLst/>
              </a:rPr>
              <a:t>CICs are a means of making clear that the intention of an enterprise is to provide community benefit, while also conferring many of the advantages commonly associated with a limited company. </a:t>
            </a:r>
            <a:r>
              <a:rPr lang="en-GB" dirty="0">
                <a:solidFill>
                  <a:srgbClr val="333333"/>
                </a:solidFill>
              </a:rPr>
              <a:t>Most CICs are limited by guarantee but can be limited by shares. </a:t>
            </a:r>
          </a:p>
          <a:p>
            <a:r>
              <a:rPr lang="en-GB" dirty="0">
                <a:solidFill>
                  <a:srgbClr val="333333"/>
                </a:solidFill>
              </a:rPr>
              <a:t>Those limited by shares are subject to a dividend cap. (65% of surplus profits must be used for community purpose, 35% can be paid to shareholders). CICs can ringfence any funding to ensure it is used for community benefit rather than pay shareholders.</a:t>
            </a:r>
          </a:p>
          <a:p>
            <a:r>
              <a:rPr lang="en-GB" dirty="0">
                <a:solidFill>
                  <a:srgbClr val="333333"/>
                </a:solidFill>
              </a:rPr>
              <a:t>CICs have statutory clauses in their articles to prevent the company owned by its members from converting into a company owned by its shareholder. It also stops ‘windfall’ payments being made to shareholders and directors.</a:t>
            </a:r>
          </a:p>
          <a:p>
            <a:r>
              <a:rPr lang="en-GB" dirty="0">
                <a:solidFill>
                  <a:srgbClr val="333333"/>
                </a:solidFill>
              </a:rPr>
              <a:t>CICs limited by guarantee are not-for-profit organisations. CICs limited by shares under Schedule 2 of the Companies Act 2004 are not-for-profit organisations because they cannot distribute profits to members that are not asset-locked. CICs limited by shares under Clause 3 of the Companies Act 2004 can make a profit that can be distributed to members in the form of a dividend.</a:t>
            </a:r>
            <a:endParaRPr lang="en-GB" dirty="0"/>
          </a:p>
          <a:p>
            <a:r>
              <a:rPr lang="en-GB" b="1" dirty="0"/>
              <a:t>Governing document</a:t>
            </a:r>
            <a:r>
              <a:rPr lang="en-GB" dirty="0"/>
              <a:t>; Model Constitution – Memorandum of Association, Articles of Association (see link below).</a:t>
            </a:r>
          </a:p>
          <a:p>
            <a:r>
              <a:rPr lang="en-GB" b="1" dirty="0"/>
              <a:t>Resource:</a:t>
            </a:r>
          </a:p>
          <a:p>
            <a:r>
              <a:rPr lang="en-GB" dirty="0">
                <a:hlinkClick r:id="rId3"/>
              </a:rPr>
              <a:t>The Community Interest Company Regulations 2005 (legislation.gov.uk)</a:t>
            </a:r>
            <a:endParaRPr lang="en-GB" dirty="0"/>
          </a:p>
          <a:p>
            <a:r>
              <a:rPr lang="en-GB" dirty="0">
                <a:hlinkClick r:id="rId4"/>
              </a:rPr>
              <a:t>Thinking of funding a CIC? - make an informed decision! - Community Interest Companies (blog.gov.uk)</a:t>
            </a:r>
            <a:endParaRPr lang="en-GB" dirty="0"/>
          </a:p>
          <a:p>
            <a:r>
              <a:rPr lang="en-GB" dirty="0">
                <a:hlinkClick r:id="rId5"/>
              </a:rPr>
              <a:t>Community interest companies: model constitutions - GOV.UK (www.gov.uk)</a:t>
            </a:r>
            <a:endParaRPr lang="en-GB" dirty="0"/>
          </a:p>
          <a:p>
            <a:endParaRPr lang="en-GB" dirty="0"/>
          </a:p>
        </p:txBody>
      </p:sp>
    </p:spTree>
    <p:extLst>
      <p:ext uri="{BB962C8B-B14F-4D97-AF65-F5344CB8AC3E}">
        <p14:creationId xmlns:p14="http://schemas.microsoft.com/office/powerpoint/2010/main" val="180680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4/8/2024</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71207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4/8/2024</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0778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4/8/2024</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42883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4/8/2024</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4565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4/8/2024</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27821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4/8/2024</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6636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4/8/2024</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2038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4/8/2024</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5896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4/8/2024</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6370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4/8/2024</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8800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4/8/2024</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3358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4/8/2024</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93560370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60">
            <a:extLst>
              <a:ext uri="{FF2B5EF4-FFF2-40B4-BE49-F238E27FC236}">
                <a16:creationId xmlns:a16="http://schemas.microsoft.com/office/drawing/2014/main" id="{3C6DB943-79CD-46F9-83E1-9610EB176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2">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0"/>
            <a:ext cx="67818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806E5E-3F51-431E-8A14-EBB8C63D5FD4}"/>
              </a:ext>
            </a:extLst>
          </p:cNvPr>
          <p:cNvSpPr>
            <a:spLocks noGrp="1"/>
          </p:cNvSpPr>
          <p:nvPr>
            <p:ph type="ctrTitle"/>
          </p:nvPr>
        </p:nvSpPr>
        <p:spPr>
          <a:xfrm>
            <a:off x="6651653" y="685801"/>
            <a:ext cx="4366617" cy="3046228"/>
          </a:xfrm>
        </p:spPr>
        <p:txBody>
          <a:bodyPr>
            <a:normAutofit/>
          </a:bodyPr>
          <a:lstStyle/>
          <a:p>
            <a:r>
              <a:rPr lang="en-US" dirty="0">
                <a:solidFill>
                  <a:schemeClr val="bg2"/>
                </a:solidFill>
                <a:latin typeface="Aptos Light" panose="020B0004020202020204" pitchFamily="34" charset="0"/>
              </a:rPr>
              <a:t>Community Interest Companies</a:t>
            </a:r>
            <a:br>
              <a:rPr lang="en-US" dirty="0">
                <a:solidFill>
                  <a:schemeClr val="bg2"/>
                </a:solidFill>
                <a:latin typeface="Aptos Light" panose="020B0004020202020204" pitchFamily="34" charset="0"/>
              </a:rPr>
            </a:br>
            <a:r>
              <a:rPr lang="en-US" sz="1800" dirty="0">
                <a:solidFill>
                  <a:schemeClr val="bg2"/>
                </a:solidFill>
                <a:latin typeface="Aptos Light" panose="020B0004020202020204" pitchFamily="34" charset="0"/>
              </a:rPr>
              <a:t>An introduction</a:t>
            </a:r>
            <a:endParaRPr lang="en-GB" sz="1800" dirty="0">
              <a:solidFill>
                <a:schemeClr val="bg2"/>
              </a:solidFill>
              <a:latin typeface="Aptos Light" panose="020B0004020202020204" pitchFamily="34" charset="0"/>
            </a:endParaRPr>
          </a:p>
        </p:txBody>
      </p:sp>
      <p:sp>
        <p:nvSpPr>
          <p:cNvPr id="3" name="Subtitle 2">
            <a:extLst>
              <a:ext uri="{FF2B5EF4-FFF2-40B4-BE49-F238E27FC236}">
                <a16:creationId xmlns:a16="http://schemas.microsoft.com/office/drawing/2014/main" id="{BBFD0ACF-2471-4F89-B645-C8FD18E65233}"/>
              </a:ext>
            </a:extLst>
          </p:cNvPr>
          <p:cNvSpPr>
            <a:spLocks noGrp="1"/>
          </p:cNvSpPr>
          <p:nvPr>
            <p:ph type="subTitle" idx="1"/>
          </p:nvPr>
        </p:nvSpPr>
        <p:spPr>
          <a:xfrm>
            <a:off x="6781800" y="4114800"/>
            <a:ext cx="4076700" cy="2057400"/>
          </a:xfrm>
        </p:spPr>
        <p:txBody>
          <a:bodyPr>
            <a:normAutofit/>
          </a:bodyPr>
          <a:lstStyle/>
          <a:p>
            <a:r>
              <a:rPr lang="en-US" i="0" dirty="0">
                <a:solidFill>
                  <a:schemeClr val="bg1"/>
                </a:solidFill>
                <a:latin typeface="Aptos Light" panose="020B0004020202020204" pitchFamily="34" charset="0"/>
              </a:rPr>
              <a:t>Leesa Harwood</a:t>
            </a:r>
            <a:endParaRPr lang="en-GB" i="0" dirty="0">
              <a:solidFill>
                <a:schemeClr val="bg1"/>
              </a:solidFill>
              <a:latin typeface="Aptos Light" panose="020B0004020202020204" pitchFamily="34" charset="0"/>
            </a:endParaRPr>
          </a:p>
        </p:txBody>
      </p:sp>
      <p:pic>
        <p:nvPicPr>
          <p:cNvPr id="5" name="Picture 4" descr="Logo, company name&#10;&#10;Description automatically generated">
            <a:extLst>
              <a:ext uri="{FF2B5EF4-FFF2-40B4-BE49-F238E27FC236}">
                <a16:creationId xmlns:a16="http://schemas.microsoft.com/office/drawing/2014/main" id="{792385A8-08BB-4C3A-B86D-CBA646067F07}"/>
              </a:ext>
            </a:extLst>
          </p:cNvPr>
          <p:cNvPicPr>
            <a:picLocks noChangeAspect="1"/>
          </p:cNvPicPr>
          <p:nvPr/>
        </p:nvPicPr>
        <p:blipFill rotWithShape="1">
          <a:blip r:embed="rId3">
            <a:extLst>
              <a:ext uri="{28A0092B-C50C-407E-A947-70E740481C1C}">
                <a14:useLocalDpi xmlns:a14="http://schemas.microsoft.com/office/drawing/2010/main" val="0"/>
              </a:ext>
            </a:extLst>
          </a:blip>
          <a:srcRect l="28275" t="23458" r="28280" b="24458"/>
          <a:stretch/>
        </p:blipFill>
        <p:spPr>
          <a:xfrm>
            <a:off x="8244929" y="4786106"/>
            <a:ext cx="1196252" cy="892774"/>
          </a:xfrm>
          <a:prstGeom prst="rect">
            <a:avLst/>
          </a:prstGeom>
        </p:spPr>
      </p:pic>
      <p:pic>
        <p:nvPicPr>
          <p:cNvPr id="4" name="Picture 3" descr="Hammersmith United Charities">
            <a:extLst>
              <a:ext uri="{FF2B5EF4-FFF2-40B4-BE49-F238E27FC236}">
                <a16:creationId xmlns:a16="http://schemas.microsoft.com/office/drawing/2014/main" id="{CB621FC5-6C28-2CEE-E6BB-835AC2C88D1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163" y="1937099"/>
            <a:ext cx="3063875" cy="2983801"/>
          </a:xfrm>
          <a:prstGeom prst="rect">
            <a:avLst/>
          </a:prstGeom>
          <a:noFill/>
          <a:ln>
            <a:noFill/>
          </a:ln>
        </p:spPr>
      </p:pic>
    </p:spTree>
    <p:extLst>
      <p:ext uri="{BB962C8B-B14F-4D97-AF65-F5344CB8AC3E}">
        <p14:creationId xmlns:p14="http://schemas.microsoft.com/office/powerpoint/2010/main" val="3184448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410200" y="803950"/>
            <a:ext cx="5448300" cy="5232685"/>
          </a:xfrm>
        </p:spPr>
        <p:txBody>
          <a:bodyPr>
            <a:normAutofit fontScale="92500" lnSpcReduction="20000"/>
          </a:bodyPr>
          <a:lstStyle/>
          <a:p>
            <a:pPr>
              <a:buClr>
                <a:schemeClr val="tx1"/>
              </a:buClr>
            </a:pPr>
            <a:r>
              <a:rPr lang="en-GB" dirty="0">
                <a:solidFill>
                  <a:srgbClr val="FF0000"/>
                </a:solidFill>
                <a:latin typeface="Aptos Light" panose="020B0004020202020204" pitchFamily="34" charset="0"/>
              </a:rPr>
              <a:t>Limited by shares </a:t>
            </a:r>
            <a:r>
              <a:rPr lang="en-GB" dirty="0">
                <a:latin typeface="Aptos Light" panose="020B0004020202020204" pitchFamily="34" charset="0"/>
              </a:rPr>
              <a:t>– legally separate from the people who run it and their personal finances, has shares and shareholders, and can keep any profits it makes.</a:t>
            </a:r>
            <a:endParaRPr lang="en-GB" dirty="0">
              <a:solidFill>
                <a:srgbClr val="FF0000"/>
              </a:solidFill>
              <a:latin typeface="Aptos Light" panose="020B0004020202020204" pitchFamily="34" charset="0"/>
            </a:endParaRPr>
          </a:p>
          <a:p>
            <a:pPr>
              <a:buClr>
                <a:schemeClr val="tx1"/>
              </a:buClr>
            </a:pPr>
            <a:r>
              <a:rPr lang="en-GB" dirty="0">
                <a:solidFill>
                  <a:srgbClr val="FF0000"/>
                </a:solidFill>
                <a:latin typeface="Aptos Light" panose="020B0004020202020204" pitchFamily="34" charset="0"/>
              </a:rPr>
              <a:t>Limited by guarantee </a:t>
            </a:r>
            <a:r>
              <a:rPr lang="en-GB" dirty="0">
                <a:solidFill>
                  <a:schemeClr val="tx1"/>
                </a:solidFill>
                <a:latin typeface="Aptos Light" panose="020B0004020202020204" pitchFamily="34" charset="0"/>
              </a:rPr>
              <a:t>– legally separate from the people who run it and their personal finances, has guarantors and a guaranteed amount, and invests profits it makes back into the company.</a:t>
            </a:r>
          </a:p>
          <a:p>
            <a:pPr>
              <a:buClr>
                <a:schemeClr val="tx1"/>
              </a:buClr>
            </a:pPr>
            <a:r>
              <a:rPr lang="en-GB" dirty="0">
                <a:solidFill>
                  <a:srgbClr val="FF0000"/>
                </a:solidFill>
                <a:latin typeface="Aptos Light" panose="020B0004020202020204" pitchFamily="34" charset="0"/>
              </a:rPr>
              <a:t>Memorandum of association </a:t>
            </a:r>
            <a:r>
              <a:rPr lang="en-GB" dirty="0">
                <a:solidFill>
                  <a:schemeClr val="tx1"/>
                </a:solidFill>
                <a:latin typeface="Aptos Light" panose="020B0004020202020204" pitchFamily="34" charset="0"/>
              </a:rPr>
              <a:t>sets out the legal obligations of guarantors or shareholders.</a:t>
            </a:r>
          </a:p>
          <a:p>
            <a:pPr>
              <a:buClr>
                <a:schemeClr val="tx1"/>
              </a:buClr>
            </a:pPr>
            <a:r>
              <a:rPr lang="en-GB" dirty="0">
                <a:solidFill>
                  <a:srgbClr val="FF0000"/>
                </a:solidFill>
                <a:latin typeface="Aptos Light" panose="020B0004020202020204" pitchFamily="34" charset="0"/>
              </a:rPr>
              <a:t>Articles of association </a:t>
            </a:r>
            <a:r>
              <a:rPr lang="en-GB" dirty="0">
                <a:solidFill>
                  <a:schemeClr val="tx1"/>
                </a:solidFill>
                <a:latin typeface="Aptos Light" panose="020B0004020202020204" pitchFamily="34" charset="0"/>
              </a:rPr>
              <a:t>set out the rules about how the company is run.</a:t>
            </a:r>
          </a:p>
          <a:p>
            <a:pPr>
              <a:buClr>
                <a:schemeClr val="tx1"/>
              </a:buClr>
            </a:pPr>
            <a:r>
              <a:rPr lang="en-GB" dirty="0">
                <a:solidFill>
                  <a:schemeClr val="tx1"/>
                </a:solidFill>
                <a:latin typeface="Aptos Light" panose="020B0004020202020204" pitchFamily="34" charset="0"/>
              </a:rPr>
              <a:t>Must file </a:t>
            </a:r>
            <a:r>
              <a:rPr lang="en-GB" dirty="0">
                <a:solidFill>
                  <a:srgbClr val="FF0000"/>
                </a:solidFill>
                <a:latin typeface="Aptos Light" panose="020B0004020202020204" pitchFamily="34" charset="0"/>
              </a:rPr>
              <a:t>annual company accounts </a:t>
            </a:r>
            <a:r>
              <a:rPr lang="en-GB" dirty="0">
                <a:solidFill>
                  <a:schemeClr val="tx1"/>
                </a:solidFill>
                <a:latin typeface="Aptos Light" panose="020B0004020202020204" pitchFamily="34" charset="0"/>
              </a:rPr>
              <a:t>and </a:t>
            </a:r>
            <a:r>
              <a:rPr lang="en-GB" dirty="0">
                <a:solidFill>
                  <a:srgbClr val="FF0000"/>
                </a:solidFill>
                <a:latin typeface="Aptos Light" panose="020B0004020202020204" pitchFamily="34" charset="0"/>
              </a:rPr>
              <a:t>annual return</a:t>
            </a:r>
            <a:r>
              <a:rPr lang="en-GB" dirty="0">
                <a:solidFill>
                  <a:schemeClr val="tx1"/>
                </a:solidFill>
                <a:latin typeface="Aptos Light" panose="020B0004020202020204" pitchFamily="34" charset="0"/>
              </a:rPr>
              <a:t> to Companies House, and an </a:t>
            </a:r>
            <a:r>
              <a:rPr lang="en-GB" dirty="0">
                <a:solidFill>
                  <a:srgbClr val="FF0000"/>
                </a:solidFill>
                <a:latin typeface="Aptos Light" panose="020B0004020202020204" pitchFamily="34" charset="0"/>
              </a:rPr>
              <a:t>annual tax return </a:t>
            </a:r>
            <a:r>
              <a:rPr lang="en-GB" dirty="0">
                <a:solidFill>
                  <a:schemeClr val="tx1"/>
                </a:solidFill>
                <a:latin typeface="Aptos Light" panose="020B0004020202020204" pitchFamily="34" charset="0"/>
              </a:rPr>
              <a:t>to HMRC.</a:t>
            </a: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7" name="Title 1">
            <a:extLst>
              <a:ext uri="{FF2B5EF4-FFF2-40B4-BE49-F238E27FC236}">
                <a16:creationId xmlns:a16="http://schemas.microsoft.com/office/drawing/2014/main" id="{01CFE671-33F0-C510-2B31-E6102F255D9E}"/>
              </a:ext>
            </a:extLst>
          </p:cNvPr>
          <p:cNvSpPr>
            <a:spLocks noGrp="1"/>
          </p:cNvSpPr>
          <p:nvPr>
            <p:ph type="title"/>
          </p:nvPr>
        </p:nvSpPr>
        <p:spPr>
          <a:xfrm>
            <a:off x="1206147" y="753582"/>
            <a:ext cx="3048734" cy="4114800"/>
          </a:xfrm>
        </p:spPr>
        <p:txBody>
          <a:bodyPr anchor="ctr">
            <a:normAutofit/>
          </a:bodyPr>
          <a:lstStyle/>
          <a:p>
            <a:pPr algn="ctr"/>
            <a:r>
              <a:rPr lang="en-GB" sz="2000" dirty="0">
                <a:latin typeface="Aptos Light" panose="020B0004020202020204" pitchFamily="34" charset="0"/>
              </a:rPr>
              <a:t>Organisational structures </a:t>
            </a:r>
            <a:br>
              <a:rPr lang="en-GB" sz="2000" dirty="0">
                <a:latin typeface="Aptos Light" panose="020B0004020202020204" pitchFamily="34" charset="0"/>
              </a:rPr>
            </a:br>
            <a:br>
              <a:rPr lang="en-GB" sz="2000" dirty="0">
                <a:latin typeface="Aptos Light" panose="020B0004020202020204" pitchFamily="34" charset="0"/>
              </a:rPr>
            </a:br>
            <a:r>
              <a:rPr lang="en-GB" sz="2800" dirty="0">
                <a:latin typeface="Aptos Light" panose="020B0004020202020204" pitchFamily="34" charset="0"/>
              </a:rPr>
              <a:t>limited company</a:t>
            </a:r>
            <a:br>
              <a:rPr lang="en-GB" sz="2800" dirty="0">
                <a:latin typeface="Aptos Light" panose="020B0004020202020204" pitchFamily="34" charset="0"/>
              </a:rPr>
            </a:br>
            <a:endParaRPr lang="en-GB" sz="1600" dirty="0">
              <a:latin typeface="Aptos Light" panose="020B0004020202020204" pitchFamily="34" charset="0"/>
            </a:endParaRPr>
          </a:p>
        </p:txBody>
      </p:sp>
      <p:pic>
        <p:nvPicPr>
          <p:cNvPr id="6" name="Picture 5" descr="Hammersmith United Charities">
            <a:extLst>
              <a:ext uri="{FF2B5EF4-FFF2-40B4-BE49-F238E27FC236}">
                <a16:creationId xmlns:a16="http://schemas.microsoft.com/office/drawing/2014/main" id="{485C6A57-7FC9-86B3-CD56-8C389450E12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1667961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410200" y="803950"/>
            <a:ext cx="6083272" cy="5232685"/>
          </a:xfrm>
        </p:spPr>
        <p:txBody>
          <a:bodyPr>
            <a:normAutofit fontScale="92500" lnSpcReduction="10000"/>
          </a:bodyPr>
          <a:lstStyle/>
          <a:p>
            <a:pPr>
              <a:buClr>
                <a:schemeClr val="tx1"/>
              </a:buClr>
            </a:pPr>
            <a:r>
              <a:rPr lang="en-GB" dirty="0">
                <a:latin typeface="Aptos Light" panose="020B0004020202020204" pitchFamily="34" charset="0"/>
              </a:rPr>
              <a:t>The term ‘social enterprise’ describes the </a:t>
            </a:r>
            <a:r>
              <a:rPr lang="en-GB" dirty="0">
                <a:solidFill>
                  <a:srgbClr val="FF0000"/>
                </a:solidFill>
                <a:latin typeface="Aptos Light" panose="020B0004020202020204" pitchFamily="34" charset="0"/>
              </a:rPr>
              <a:t>purpose of an organisation</a:t>
            </a:r>
            <a:r>
              <a:rPr lang="en-GB" dirty="0">
                <a:latin typeface="Aptos Light" panose="020B0004020202020204" pitchFamily="34" charset="0"/>
              </a:rPr>
              <a:t>, not its legal form.</a:t>
            </a:r>
            <a:endParaRPr lang="en-GB" dirty="0">
              <a:solidFill>
                <a:srgbClr val="FF0000"/>
              </a:solidFill>
              <a:latin typeface="Aptos Light" panose="020B0004020202020204" pitchFamily="34" charset="0"/>
            </a:endParaRPr>
          </a:p>
          <a:p>
            <a:pPr>
              <a:buClr>
                <a:schemeClr val="tx1"/>
              </a:buClr>
            </a:pPr>
            <a:r>
              <a:rPr lang="en-GB" dirty="0">
                <a:solidFill>
                  <a:schemeClr val="tx1"/>
                </a:solidFill>
                <a:latin typeface="Aptos Light" panose="020B0004020202020204" pitchFamily="34" charset="0"/>
              </a:rPr>
              <a:t>There are approximately </a:t>
            </a:r>
            <a:r>
              <a:rPr lang="en-GB" dirty="0">
                <a:solidFill>
                  <a:srgbClr val="FF0000"/>
                </a:solidFill>
                <a:latin typeface="Aptos Light" panose="020B0004020202020204" pitchFamily="34" charset="0"/>
              </a:rPr>
              <a:t>131,000 social enterprises </a:t>
            </a:r>
            <a:r>
              <a:rPr lang="en-GB" dirty="0">
                <a:solidFill>
                  <a:schemeClr val="tx1"/>
                </a:solidFill>
                <a:latin typeface="Aptos Light" panose="020B0004020202020204" pitchFamily="34" charset="0"/>
              </a:rPr>
              <a:t>in the UK.</a:t>
            </a:r>
          </a:p>
          <a:p>
            <a:pPr>
              <a:buClr>
                <a:schemeClr val="tx1"/>
              </a:buClr>
            </a:pPr>
            <a:r>
              <a:rPr lang="en-GB" dirty="0">
                <a:solidFill>
                  <a:schemeClr val="tx1"/>
                </a:solidFill>
                <a:latin typeface="Aptos Light" panose="020B0004020202020204" pitchFamily="34" charset="0"/>
              </a:rPr>
              <a:t>The social enterprise sector is estimated to be worth £78 billion (annual turnover)</a:t>
            </a:r>
          </a:p>
          <a:p>
            <a:pPr>
              <a:buClr>
                <a:schemeClr val="tx1"/>
              </a:buClr>
            </a:pPr>
            <a:r>
              <a:rPr lang="en-GB" dirty="0">
                <a:solidFill>
                  <a:schemeClr val="tx1"/>
                </a:solidFill>
                <a:latin typeface="Aptos Light" panose="020B0004020202020204" pitchFamily="34" charset="0"/>
              </a:rPr>
              <a:t>A social enterprise must be </a:t>
            </a:r>
            <a:r>
              <a:rPr lang="en-GB" dirty="0">
                <a:solidFill>
                  <a:srgbClr val="FF0000"/>
                </a:solidFill>
                <a:latin typeface="Aptos Light" panose="020B0004020202020204" pitchFamily="34" charset="0"/>
              </a:rPr>
              <a:t>independent of state or Government control</a:t>
            </a:r>
          </a:p>
          <a:p>
            <a:pPr>
              <a:buClr>
                <a:schemeClr val="tx1"/>
              </a:buClr>
            </a:pPr>
            <a:r>
              <a:rPr lang="en-GB" dirty="0">
                <a:solidFill>
                  <a:schemeClr val="tx1"/>
                </a:solidFill>
                <a:latin typeface="Aptos Light" panose="020B0004020202020204" pitchFamily="34" charset="0"/>
              </a:rPr>
              <a:t>Social enterprises must have a clear social or environmental mission clearly set out in their governing documents.</a:t>
            </a:r>
          </a:p>
          <a:p>
            <a:pPr>
              <a:buClr>
                <a:schemeClr val="tx1"/>
              </a:buClr>
            </a:pPr>
            <a:r>
              <a:rPr lang="en-GB" dirty="0">
                <a:solidFill>
                  <a:schemeClr val="tx1"/>
                </a:solidFill>
                <a:latin typeface="Aptos Light" panose="020B0004020202020204" pitchFamily="34" charset="0"/>
              </a:rPr>
              <a:t>A social enterprise must reinvest at least </a:t>
            </a:r>
            <a:r>
              <a:rPr lang="en-GB" dirty="0">
                <a:solidFill>
                  <a:srgbClr val="FF0000"/>
                </a:solidFill>
                <a:latin typeface="Aptos Light" panose="020B0004020202020204" pitchFamily="34" charset="0"/>
              </a:rPr>
              <a:t>50% of surplus profits into its mission </a:t>
            </a:r>
            <a:r>
              <a:rPr lang="en-GB" dirty="0">
                <a:solidFill>
                  <a:schemeClr val="tx1"/>
                </a:solidFill>
                <a:latin typeface="Aptos Light" panose="020B0004020202020204" pitchFamily="34" charset="0"/>
              </a:rPr>
              <a:t>and </a:t>
            </a:r>
            <a:r>
              <a:rPr lang="en-GB" dirty="0">
                <a:solidFill>
                  <a:srgbClr val="FF0000"/>
                </a:solidFill>
                <a:latin typeface="Aptos Light" panose="020B0004020202020204" pitchFamily="34" charset="0"/>
              </a:rPr>
              <a:t>earn more than half of its income through trading.</a:t>
            </a: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7" name="Title 1">
            <a:extLst>
              <a:ext uri="{FF2B5EF4-FFF2-40B4-BE49-F238E27FC236}">
                <a16:creationId xmlns:a16="http://schemas.microsoft.com/office/drawing/2014/main" id="{9D5779B3-961F-BDF5-5084-EFA41BD29BE4}"/>
              </a:ext>
            </a:extLst>
          </p:cNvPr>
          <p:cNvSpPr>
            <a:spLocks noGrp="1"/>
          </p:cNvSpPr>
          <p:nvPr>
            <p:ph type="title"/>
          </p:nvPr>
        </p:nvSpPr>
        <p:spPr>
          <a:xfrm>
            <a:off x="1206147" y="753582"/>
            <a:ext cx="3048734" cy="4114800"/>
          </a:xfrm>
        </p:spPr>
        <p:txBody>
          <a:bodyPr anchor="ctr">
            <a:normAutofit/>
          </a:bodyPr>
          <a:lstStyle/>
          <a:p>
            <a:pPr algn="ctr"/>
            <a:r>
              <a:rPr lang="en-GB" sz="2000" dirty="0">
                <a:latin typeface="Aptos Light" panose="020B0004020202020204" pitchFamily="34" charset="0"/>
              </a:rPr>
              <a:t>Organisational structures</a:t>
            </a:r>
            <a:br>
              <a:rPr lang="en-GB" sz="2000" dirty="0">
                <a:latin typeface="Aptos Light" panose="020B0004020202020204" pitchFamily="34" charset="0"/>
              </a:rPr>
            </a:br>
            <a:br>
              <a:rPr lang="en-GB" sz="2000" dirty="0">
                <a:latin typeface="Aptos Light" panose="020B0004020202020204" pitchFamily="34" charset="0"/>
              </a:rPr>
            </a:br>
            <a:r>
              <a:rPr lang="en-GB" sz="2800" dirty="0">
                <a:latin typeface="Aptos Light" panose="020B0004020202020204" pitchFamily="34" charset="0"/>
              </a:rPr>
              <a:t> social enterprise</a:t>
            </a:r>
            <a:br>
              <a:rPr lang="en-GB" sz="2800" dirty="0">
                <a:latin typeface="Aptos Light" panose="020B0004020202020204" pitchFamily="34" charset="0"/>
              </a:rPr>
            </a:br>
            <a:endParaRPr lang="en-GB" sz="1600" dirty="0">
              <a:latin typeface="Aptos Light" panose="020B0004020202020204" pitchFamily="34" charset="0"/>
            </a:endParaRPr>
          </a:p>
        </p:txBody>
      </p:sp>
      <p:pic>
        <p:nvPicPr>
          <p:cNvPr id="6" name="Picture 5" descr="Hammersmith United Charities">
            <a:extLst>
              <a:ext uri="{FF2B5EF4-FFF2-40B4-BE49-F238E27FC236}">
                <a16:creationId xmlns:a16="http://schemas.microsoft.com/office/drawing/2014/main" id="{F91F37DA-344A-A9FF-F82A-56AD15E6AC4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498914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FF83830-6ADE-11E5-3E11-56D420FC4DDE}"/>
              </a:ext>
            </a:extLst>
          </p:cNvPr>
          <p:cNvSpPr txBox="1">
            <a:spLocks/>
          </p:cNvSpPr>
          <p:nvPr/>
        </p:nvSpPr>
        <p:spPr>
          <a:xfrm>
            <a:off x="6233862" y="2211705"/>
            <a:ext cx="5344727"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Legal requirements</a:t>
            </a:r>
          </a:p>
          <a:p>
            <a:pPr algn="ctr"/>
            <a:r>
              <a:rPr lang="en-GB" sz="1600" dirty="0">
                <a:solidFill>
                  <a:srgbClr val="006666"/>
                </a:solidFill>
                <a:latin typeface="Dreaming Outloud Pro" panose="03050502040302030504" pitchFamily="66" charset="0"/>
                <a:cs typeface="Dreaming Outloud Pro" panose="03050502040302030504" pitchFamily="66" charset="0"/>
              </a:rPr>
              <a:t>Things you </a:t>
            </a:r>
            <a:r>
              <a:rPr lang="en-GB" sz="2400" b="1" dirty="0">
                <a:solidFill>
                  <a:srgbClr val="006666"/>
                </a:solidFill>
                <a:latin typeface="Dreaming Outloud Pro" panose="03050502040302030504" pitchFamily="66" charset="0"/>
                <a:cs typeface="Dreaming Outloud Pro" panose="03050502040302030504" pitchFamily="66" charset="0"/>
              </a:rPr>
              <a:t>must</a:t>
            </a:r>
            <a:r>
              <a:rPr lang="en-GB" sz="1600" dirty="0">
                <a:solidFill>
                  <a:srgbClr val="006666"/>
                </a:solidFill>
                <a:latin typeface="Dreaming Outloud Pro" panose="03050502040302030504" pitchFamily="66" charset="0"/>
                <a:cs typeface="Dreaming Outloud Pro" panose="03050502040302030504" pitchFamily="66" charset="0"/>
              </a:rPr>
              <a:t> do.</a:t>
            </a:r>
          </a:p>
        </p:txBody>
      </p:sp>
      <p:pic>
        <p:nvPicPr>
          <p:cNvPr id="5" name="Picture 4" descr="Hammersmith United Charities">
            <a:extLst>
              <a:ext uri="{FF2B5EF4-FFF2-40B4-BE49-F238E27FC236}">
                <a16:creationId xmlns:a16="http://schemas.microsoft.com/office/drawing/2014/main" id="{E75CE277-59E2-649E-B88E-3A6DF0CF06B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78189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Legal requirements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Duties of a director</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25381" y="706080"/>
            <a:ext cx="5835472" cy="70051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200" dirty="0">
                <a:latin typeface="Aptos Light" panose="020B0004020202020204" pitchFamily="34" charset="0"/>
              </a:rPr>
              <a:t>Under the Companies Act 2006 a CIC director must:</a:t>
            </a:r>
          </a:p>
        </p:txBody>
      </p:sp>
      <p:sp>
        <p:nvSpPr>
          <p:cNvPr id="16" name="Rectangle 15">
            <a:extLst>
              <a:ext uri="{FF2B5EF4-FFF2-40B4-BE49-F238E27FC236}">
                <a16:creationId xmlns:a16="http://schemas.microsoft.com/office/drawing/2014/main" id="{8FE20028-B49C-C23A-A88B-731F85F069CC}"/>
              </a:ext>
            </a:extLst>
          </p:cNvPr>
          <p:cNvSpPr/>
          <p:nvPr/>
        </p:nvSpPr>
        <p:spPr>
          <a:xfrm>
            <a:off x="4825381" y="1557736"/>
            <a:ext cx="7256719" cy="49892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marL="285750" indent="-285750">
              <a:buFont typeface="Arial" panose="020B0604020202020204" pitchFamily="34" charset="0"/>
              <a:buChar char="•"/>
            </a:pPr>
            <a:r>
              <a:rPr lang="en-GB" sz="1600" dirty="0">
                <a:latin typeface="Aptos Light" panose="020B0004020202020204" pitchFamily="34" charset="0"/>
              </a:rPr>
              <a:t>Act within the company’s powers</a:t>
            </a:r>
          </a:p>
          <a:p>
            <a:pPr marL="285750" indent="-285750">
              <a:buFont typeface="Arial" panose="020B0604020202020204" pitchFamily="34" charset="0"/>
              <a:buChar char="•"/>
            </a:pPr>
            <a:r>
              <a:rPr lang="en-GB" sz="1600" dirty="0">
                <a:latin typeface="Aptos Light" panose="020B0004020202020204" pitchFamily="34" charset="0"/>
              </a:rPr>
              <a:t>Act in the way he or she considers, in good faith would be most likely to achieve the community purpose of the company, and in doing so have regard (amongst others) to:</a:t>
            </a:r>
          </a:p>
          <a:p>
            <a:pPr marL="1200150" lvl="2" indent="-285750">
              <a:buFont typeface="Courier New" panose="02070309020205020404" pitchFamily="49" charset="0"/>
              <a:buChar char="o"/>
            </a:pPr>
            <a:r>
              <a:rPr lang="en-GB" sz="1600" dirty="0">
                <a:latin typeface="Aptos Light" panose="020B0004020202020204" pitchFamily="34" charset="0"/>
              </a:rPr>
              <a:t>the likely consequences of any decision in the long term</a:t>
            </a:r>
          </a:p>
          <a:p>
            <a:pPr marL="1200150" lvl="2" indent="-285750">
              <a:buFont typeface="Courier New" panose="02070309020205020404" pitchFamily="49" charset="0"/>
              <a:buChar char="o"/>
            </a:pPr>
            <a:r>
              <a:rPr lang="en-GB" sz="1600" dirty="0">
                <a:latin typeface="Aptos Light" panose="020B0004020202020204" pitchFamily="34" charset="0"/>
              </a:rPr>
              <a:t>the interests of the company’s employees</a:t>
            </a:r>
          </a:p>
          <a:p>
            <a:pPr marL="1200150" lvl="2" indent="-285750">
              <a:buFont typeface="Courier New" panose="02070309020205020404" pitchFamily="49" charset="0"/>
              <a:buChar char="o"/>
            </a:pPr>
            <a:r>
              <a:rPr lang="en-GB" sz="1600" dirty="0">
                <a:latin typeface="Aptos Light" panose="020B0004020202020204" pitchFamily="34" charset="0"/>
              </a:rPr>
              <a:t>the need to foster business relationships with customers, suppliers or others</a:t>
            </a:r>
          </a:p>
          <a:p>
            <a:pPr marL="1200150" lvl="2" indent="-285750">
              <a:buFont typeface="Courier New" panose="02070309020205020404" pitchFamily="49" charset="0"/>
              <a:buChar char="o"/>
            </a:pPr>
            <a:r>
              <a:rPr lang="en-GB" sz="1600" dirty="0">
                <a:latin typeface="Aptos Light" panose="020B0004020202020204" pitchFamily="34" charset="0"/>
              </a:rPr>
              <a:t>the impact of the company’s operations on the community and the environment</a:t>
            </a:r>
          </a:p>
          <a:p>
            <a:pPr marL="1200150" lvl="2" indent="-285750">
              <a:buFont typeface="Courier New" panose="02070309020205020404" pitchFamily="49" charset="0"/>
              <a:buChar char="o"/>
            </a:pPr>
            <a:r>
              <a:rPr lang="en-GB" sz="1600" dirty="0">
                <a:latin typeface="Aptos Light" panose="020B0004020202020204" pitchFamily="34" charset="0"/>
              </a:rPr>
              <a:t>The desirability of the company maintaining a reputation for high standards of business conduct</a:t>
            </a:r>
          </a:p>
          <a:p>
            <a:pPr marL="1200150" lvl="2" indent="-285750">
              <a:buFont typeface="Courier New" panose="02070309020205020404" pitchFamily="49" charset="0"/>
              <a:buChar char="o"/>
            </a:pPr>
            <a:r>
              <a:rPr lang="en-GB" sz="1600" dirty="0">
                <a:latin typeface="Aptos Light" panose="020B0004020202020204" pitchFamily="34" charset="0"/>
              </a:rPr>
              <a:t>The need to act fairly as between the members of the company</a:t>
            </a:r>
          </a:p>
          <a:p>
            <a:pPr marL="285750" indent="-285750">
              <a:buFont typeface="Arial" panose="020B0604020202020204" pitchFamily="34" charset="0"/>
              <a:buChar char="•"/>
            </a:pPr>
            <a:r>
              <a:rPr lang="en-GB" sz="1600" dirty="0">
                <a:latin typeface="Aptos Light" panose="020B0004020202020204" pitchFamily="34" charset="0"/>
              </a:rPr>
              <a:t>exercise independent judgement</a:t>
            </a:r>
          </a:p>
          <a:p>
            <a:pPr marL="285750" indent="-285750">
              <a:buFont typeface="Arial" panose="020B0604020202020204" pitchFamily="34" charset="0"/>
              <a:buChar char="•"/>
            </a:pPr>
            <a:r>
              <a:rPr lang="en-GB" sz="1600" dirty="0">
                <a:latin typeface="Aptos Light" panose="020B0004020202020204" pitchFamily="34" charset="0"/>
              </a:rPr>
              <a:t>exercise reasonable care, skill and diligence</a:t>
            </a:r>
          </a:p>
          <a:p>
            <a:pPr marL="285750" indent="-285750">
              <a:buFont typeface="Arial" panose="020B0604020202020204" pitchFamily="34" charset="0"/>
              <a:buChar char="•"/>
            </a:pPr>
            <a:r>
              <a:rPr lang="en-GB" sz="1600" dirty="0">
                <a:latin typeface="Aptos Light" panose="020B0004020202020204" pitchFamily="34" charset="0"/>
              </a:rPr>
              <a:t>avoid conflicts of interest</a:t>
            </a:r>
          </a:p>
          <a:p>
            <a:pPr marL="285750" indent="-285750">
              <a:buFont typeface="Arial" panose="020B0604020202020204" pitchFamily="34" charset="0"/>
              <a:buChar char="•"/>
            </a:pPr>
            <a:r>
              <a:rPr lang="en-GB" sz="1600" dirty="0">
                <a:latin typeface="Aptos Light" panose="020B0004020202020204" pitchFamily="34" charset="0"/>
              </a:rPr>
              <a:t>not to accept benefits from third parties</a:t>
            </a:r>
          </a:p>
          <a:p>
            <a:pPr marL="285750" indent="-285750">
              <a:buFont typeface="Arial" panose="020B0604020202020204" pitchFamily="34" charset="0"/>
              <a:buChar char="•"/>
            </a:pPr>
            <a:r>
              <a:rPr lang="en-GB" sz="1600" dirty="0">
                <a:latin typeface="Aptos Light" panose="020B0004020202020204" pitchFamily="34" charset="0"/>
              </a:rPr>
              <a:t>Declare an interest in proposed transactions or arrangements and in existing transactions and arrangements where appropriate.</a:t>
            </a:r>
          </a:p>
          <a:p>
            <a:pPr marL="285750" indent="-285750">
              <a:buFont typeface="Arial" panose="020B0604020202020204" pitchFamily="34" charset="0"/>
              <a:buChar char="•"/>
            </a:pPr>
            <a:endParaRPr lang="en-GB" sz="1600" dirty="0">
              <a:latin typeface="Aptos Light" panose="020B0004020202020204" pitchFamily="34" charset="0"/>
            </a:endParaRPr>
          </a:p>
          <a:p>
            <a:endParaRPr lang="en-GB" sz="1600" dirty="0">
              <a:latin typeface="Aptos Light" panose="020B0004020202020204" pitchFamily="34" charset="0"/>
            </a:endParaRPr>
          </a:p>
        </p:txBody>
      </p:sp>
      <p:pic>
        <p:nvPicPr>
          <p:cNvPr id="3" name="Picture 2" descr="Hammersmith United Charities">
            <a:extLst>
              <a:ext uri="{FF2B5EF4-FFF2-40B4-BE49-F238E27FC236}">
                <a16:creationId xmlns:a16="http://schemas.microsoft.com/office/drawing/2014/main" id="{5269FE64-FC49-1361-BC55-554C68CB5C6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690932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Legal requirements</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10842" y="685800"/>
            <a:ext cx="5764532"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The Community Interest Test</a:t>
            </a:r>
          </a:p>
        </p:txBody>
      </p:sp>
      <p:sp>
        <p:nvSpPr>
          <p:cNvPr id="16" name="Rectangle 15">
            <a:extLst>
              <a:ext uri="{FF2B5EF4-FFF2-40B4-BE49-F238E27FC236}">
                <a16:creationId xmlns:a16="http://schemas.microsoft.com/office/drawing/2014/main" id="{8FE20028-B49C-C23A-A88B-731F85F069CC}"/>
              </a:ext>
            </a:extLst>
          </p:cNvPr>
          <p:cNvSpPr/>
          <p:nvPr/>
        </p:nvSpPr>
        <p:spPr>
          <a:xfrm>
            <a:off x="6143018" y="1422984"/>
            <a:ext cx="4432356" cy="16860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Any group of individuals may constitute a community if they share a common characteristic which distinguishes them from other members of the community and a reasonable person might consider that they constitute a section of the community.</a:t>
            </a:r>
          </a:p>
        </p:txBody>
      </p:sp>
      <p:sp>
        <p:nvSpPr>
          <p:cNvPr id="5" name="Rectangle 4">
            <a:extLst>
              <a:ext uri="{FF2B5EF4-FFF2-40B4-BE49-F238E27FC236}">
                <a16:creationId xmlns:a16="http://schemas.microsoft.com/office/drawing/2014/main" id="{BD60A28D-4C05-10C7-075A-10FFC0F1DCDE}"/>
              </a:ext>
            </a:extLst>
          </p:cNvPr>
          <p:cNvSpPr/>
          <p:nvPr/>
        </p:nvSpPr>
        <p:spPr>
          <a:xfrm>
            <a:off x="4809518" y="1422984"/>
            <a:ext cx="1286482" cy="168602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Define your community.</a:t>
            </a:r>
          </a:p>
        </p:txBody>
      </p:sp>
      <p:sp>
        <p:nvSpPr>
          <p:cNvPr id="10" name="Rectangle 9">
            <a:extLst>
              <a:ext uri="{FF2B5EF4-FFF2-40B4-BE49-F238E27FC236}">
                <a16:creationId xmlns:a16="http://schemas.microsoft.com/office/drawing/2014/main" id="{2BA81898-30AB-F62B-0B9B-49C2A939300E}"/>
              </a:ext>
            </a:extLst>
          </p:cNvPr>
          <p:cNvSpPr/>
          <p:nvPr/>
        </p:nvSpPr>
        <p:spPr>
          <a:xfrm>
            <a:off x="6143018" y="3188919"/>
            <a:ext cx="4432356" cy="16860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Benefit must be wider than just members of the CIC, or members of a particular body or employees of a particular employer.</a:t>
            </a:r>
          </a:p>
          <a:p>
            <a:r>
              <a:rPr lang="en-GB" dirty="0">
                <a:latin typeface="Aptos Light" panose="020B0004020202020204" pitchFamily="34" charset="0"/>
              </a:rPr>
              <a:t>The community could benefit from the activity or the financial profits of the activity (or both).</a:t>
            </a:r>
          </a:p>
        </p:txBody>
      </p:sp>
      <p:sp>
        <p:nvSpPr>
          <p:cNvPr id="12" name="Rectangle 11">
            <a:extLst>
              <a:ext uri="{FF2B5EF4-FFF2-40B4-BE49-F238E27FC236}">
                <a16:creationId xmlns:a16="http://schemas.microsoft.com/office/drawing/2014/main" id="{0AD03215-D902-DDDA-7185-38F893A4F9D2}"/>
              </a:ext>
            </a:extLst>
          </p:cNvPr>
          <p:cNvSpPr/>
          <p:nvPr/>
        </p:nvSpPr>
        <p:spPr>
          <a:xfrm>
            <a:off x="6143018" y="4957736"/>
            <a:ext cx="4432356" cy="12144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Political campaigning and activities intended to support political campaigning.</a:t>
            </a:r>
          </a:p>
          <a:p>
            <a:r>
              <a:rPr lang="en-GB" dirty="0">
                <a:latin typeface="Aptos Light" panose="020B0004020202020204" pitchFamily="34" charset="0"/>
              </a:rPr>
              <a:t>Activities that benefit only the members of a particular body or a particular employer.</a:t>
            </a:r>
          </a:p>
        </p:txBody>
      </p:sp>
      <p:sp>
        <p:nvSpPr>
          <p:cNvPr id="13" name="Rectangle 12">
            <a:extLst>
              <a:ext uri="{FF2B5EF4-FFF2-40B4-BE49-F238E27FC236}">
                <a16:creationId xmlns:a16="http://schemas.microsoft.com/office/drawing/2014/main" id="{2909E4B5-E3CA-A8CB-059E-18F806B4C493}"/>
              </a:ext>
            </a:extLst>
          </p:cNvPr>
          <p:cNvSpPr/>
          <p:nvPr/>
        </p:nvSpPr>
        <p:spPr>
          <a:xfrm>
            <a:off x="4804410" y="3177438"/>
            <a:ext cx="1286482" cy="168602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Provide benefits to the community.</a:t>
            </a:r>
          </a:p>
        </p:txBody>
      </p:sp>
      <p:sp>
        <p:nvSpPr>
          <p:cNvPr id="14" name="Rectangle 13">
            <a:extLst>
              <a:ext uri="{FF2B5EF4-FFF2-40B4-BE49-F238E27FC236}">
                <a16:creationId xmlns:a16="http://schemas.microsoft.com/office/drawing/2014/main" id="{2CE710BD-0959-0CD8-0A5B-902317CC00C6}"/>
              </a:ext>
            </a:extLst>
          </p:cNvPr>
          <p:cNvSpPr/>
          <p:nvPr/>
        </p:nvSpPr>
        <p:spPr>
          <a:xfrm>
            <a:off x="4804410" y="4957736"/>
            <a:ext cx="1286482" cy="1214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Not permitted</a:t>
            </a:r>
          </a:p>
        </p:txBody>
      </p:sp>
      <p:pic>
        <p:nvPicPr>
          <p:cNvPr id="3" name="Picture 2" descr="Hammersmith United Charities">
            <a:extLst>
              <a:ext uri="{FF2B5EF4-FFF2-40B4-BE49-F238E27FC236}">
                <a16:creationId xmlns:a16="http://schemas.microsoft.com/office/drawing/2014/main" id="{E3B75DAF-FCEC-3B2C-0C63-1B66D819F3A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411508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Legal requirements</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10842" y="685800"/>
            <a:ext cx="5956218"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The Asset Lock</a:t>
            </a:r>
          </a:p>
        </p:txBody>
      </p:sp>
      <p:sp>
        <p:nvSpPr>
          <p:cNvPr id="16" name="Rectangle 15">
            <a:extLst>
              <a:ext uri="{FF2B5EF4-FFF2-40B4-BE49-F238E27FC236}">
                <a16:creationId xmlns:a16="http://schemas.microsoft.com/office/drawing/2014/main" id="{8FE20028-B49C-C23A-A88B-731F85F069CC}"/>
              </a:ext>
            </a:extLst>
          </p:cNvPr>
          <p:cNvSpPr/>
          <p:nvPr/>
        </p:nvSpPr>
        <p:spPr>
          <a:xfrm>
            <a:off x="6143018" y="1422984"/>
            <a:ext cx="4624042" cy="12173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Any retained assets (including any profits or other surpluses generated by its activities) must be used for the benefit of the community the CIC has been set up to serve.</a:t>
            </a:r>
          </a:p>
        </p:txBody>
      </p:sp>
      <p:sp>
        <p:nvSpPr>
          <p:cNvPr id="5" name="Rectangle 4">
            <a:extLst>
              <a:ext uri="{FF2B5EF4-FFF2-40B4-BE49-F238E27FC236}">
                <a16:creationId xmlns:a16="http://schemas.microsoft.com/office/drawing/2014/main" id="{BD60A28D-4C05-10C7-075A-10FFC0F1DCDE}"/>
              </a:ext>
            </a:extLst>
          </p:cNvPr>
          <p:cNvSpPr/>
          <p:nvPr/>
        </p:nvSpPr>
        <p:spPr>
          <a:xfrm>
            <a:off x="4833026" y="1422984"/>
            <a:ext cx="1262973" cy="12173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Retained Assets.</a:t>
            </a:r>
          </a:p>
        </p:txBody>
      </p:sp>
      <p:sp>
        <p:nvSpPr>
          <p:cNvPr id="10" name="Rectangle 9">
            <a:extLst>
              <a:ext uri="{FF2B5EF4-FFF2-40B4-BE49-F238E27FC236}">
                <a16:creationId xmlns:a16="http://schemas.microsoft.com/office/drawing/2014/main" id="{2BA81898-30AB-F62B-0B9B-49C2A939300E}"/>
              </a:ext>
            </a:extLst>
          </p:cNvPr>
          <p:cNvSpPr/>
          <p:nvPr/>
        </p:nvSpPr>
        <p:spPr>
          <a:xfrm>
            <a:off x="6143374" y="2740215"/>
            <a:ext cx="4623686" cy="19346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Transferred to another asset-locked body which is specified in the CIC’s articles of association.</a:t>
            </a:r>
          </a:p>
          <a:p>
            <a:r>
              <a:rPr lang="en-GB" dirty="0">
                <a:latin typeface="Aptos Light" panose="020B0004020202020204" pitchFamily="34" charset="0"/>
              </a:rPr>
              <a:t>Transferred to another asset-locked body with the consent of the CIC Regulator.</a:t>
            </a:r>
          </a:p>
          <a:p>
            <a:r>
              <a:rPr lang="en-GB" dirty="0">
                <a:latin typeface="Aptos Light" panose="020B0004020202020204" pitchFamily="34" charset="0"/>
              </a:rPr>
              <a:t>Is otherwise made for the benefit of the community you serve.</a:t>
            </a:r>
          </a:p>
        </p:txBody>
      </p:sp>
      <p:sp>
        <p:nvSpPr>
          <p:cNvPr id="12" name="Rectangle 11">
            <a:extLst>
              <a:ext uri="{FF2B5EF4-FFF2-40B4-BE49-F238E27FC236}">
                <a16:creationId xmlns:a16="http://schemas.microsoft.com/office/drawing/2014/main" id="{0AD03215-D902-DDDA-7185-38F893A4F9D2}"/>
              </a:ext>
            </a:extLst>
          </p:cNvPr>
          <p:cNvSpPr/>
          <p:nvPr/>
        </p:nvSpPr>
        <p:spPr>
          <a:xfrm>
            <a:off x="6143018" y="4766205"/>
            <a:ext cx="4623686" cy="13859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CIC assets cannot be returned to its members unless they are themselves asset-locked bodies (unless they are payment of dividends or the return of paid-up capital on liquidation).</a:t>
            </a:r>
          </a:p>
        </p:txBody>
      </p:sp>
      <p:sp>
        <p:nvSpPr>
          <p:cNvPr id="13" name="Rectangle 12">
            <a:extLst>
              <a:ext uri="{FF2B5EF4-FFF2-40B4-BE49-F238E27FC236}">
                <a16:creationId xmlns:a16="http://schemas.microsoft.com/office/drawing/2014/main" id="{2909E4B5-E3CA-A8CB-059E-18F806B4C493}"/>
              </a:ext>
            </a:extLst>
          </p:cNvPr>
          <p:cNvSpPr/>
          <p:nvPr/>
        </p:nvSpPr>
        <p:spPr>
          <a:xfrm>
            <a:off x="4833027" y="2728784"/>
            <a:ext cx="1257865" cy="19346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Transfer of Assets.</a:t>
            </a:r>
          </a:p>
        </p:txBody>
      </p:sp>
      <p:sp>
        <p:nvSpPr>
          <p:cNvPr id="14" name="Rectangle 13">
            <a:extLst>
              <a:ext uri="{FF2B5EF4-FFF2-40B4-BE49-F238E27FC236}">
                <a16:creationId xmlns:a16="http://schemas.microsoft.com/office/drawing/2014/main" id="{2CE710BD-0959-0CD8-0A5B-902317CC00C6}"/>
              </a:ext>
            </a:extLst>
          </p:cNvPr>
          <p:cNvSpPr/>
          <p:nvPr/>
        </p:nvSpPr>
        <p:spPr>
          <a:xfrm>
            <a:off x="4833027" y="4754775"/>
            <a:ext cx="1257864" cy="13859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Not permitted</a:t>
            </a:r>
          </a:p>
        </p:txBody>
      </p:sp>
      <p:pic>
        <p:nvPicPr>
          <p:cNvPr id="3" name="Picture 2" descr="Hammersmith United Charities">
            <a:extLst>
              <a:ext uri="{FF2B5EF4-FFF2-40B4-BE49-F238E27FC236}">
                <a16:creationId xmlns:a16="http://schemas.microsoft.com/office/drawing/2014/main" id="{07D2CC2F-3B94-158C-911E-72139BDC83D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1007716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Legal requirements</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10842" y="685800"/>
            <a:ext cx="5764532"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The Dividend Cap </a:t>
            </a:r>
          </a:p>
          <a:p>
            <a:pPr algn="ctr"/>
            <a:r>
              <a:rPr lang="en-GB" sz="2400" dirty="0">
                <a:latin typeface="Aptos Light" panose="020B0004020202020204" pitchFamily="34" charset="0"/>
              </a:rPr>
              <a:t>(</a:t>
            </a:r>
            <a:r>
              <a:rPr lang="en-GB" sz="1600" dirty="0">
                <a:latin typeface="Aptos Light" panose="020B0004020202020204" pitchFamily="34" charset="0"/>
              </a:rPr>
              <a:t>for CICs limited by shares only)</a:t>
            </a:r>
          </a:p>
        </p:txBody>
      </p:sp>
      <p:sp>
        <p:nvSpPr>
          <p:cNvPr id="16" name="Rectangle 15">
            <a:extLst>
              <a:ext uri="{FF2B5EF4-FFF2-40B4-BE49-F238E27FC236}">
                <a16:creationId xmlns:a16="http://schemas.microsoft.com/office/drawing/2014/main" id="{8FE20028-B49C-C23A-A88B-731F85F069CC}"/>
              </a:ext>
            </a:extLst>
          </p:cNvPr>
          <p:cNvSpPr/>
          <p:nvPr/>
        </p:nvSpPr>
        <p:spPr>
          <a:xfrm>
            <a:off x="6143018" y="1422984"/>
            <a:ext cx="4432356" cy="15831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Shares issued between:</a:t>
            </a:r>
          </a:p>
          <a:p>
            <a:r>
              <a:rPr lang="en-GB" dirty="0">
                <a:latin typeface="Aptos Light" panose="020B0004020202020204" pitchFamily="34" charset="0"/>
              </a:rPr>
              <a:t>1</a:t>
            </a:r>
            <a:r>
              <a:rPr lang="en-GB" baseline="30000" dirty="0">
                <a:latin typeface="Aptos Light" panose="020B0004020202020204" pitchFamily="34" charset="0"/>
              </a:rPr>
              <a:t>st</a:t>
            </a:r>
            <a:r>
              <a:rPr lang="en-GB" dirty="0">
                <a:latin typeface="Aptos Light" panose="020B0004020202020204" pitchFamily="34" charset="0"/>
              </a:rPr>
              <a:t> July 2005 and 5</a:t>
            </a:r>
            <a:r>
              <a:rPr lang="en-GB" baseline="30000" dirty="0">
                <a:latin typeface="Aptos Light" panose="020B0004020202020204" pitchFamily="34" charset="0"/>
              </a:rPr>
              <a:t>th</a:t>
            </a:r>
            <a:r>
              <a:rPr lang="en-GB" dirty="0">
                <a:latin typeface="Aptos Light" panose="020B0004020202020204" pitchFamily="34" charset="0"/>
              </a:rPr>
              <a:t> April 2010 is 5% above the BoE base lending rate of the paid-up value of the share.</a:t>
            </a:r>
          </a:p>
          <a:p>
            <a:r>
              <a:rPr lang="en-GB" dirty="0">
                <a:latin typeface="Aptos Light" panose="020B0004020202020204" pitchFamily="34" charset="0"/>
              </a:rPr>
              <a:t>After 6</a:t>
            </a:r>
            <a:r>
              <a:rPr lang="en-GB" baseline="30000" dirty="0">
                <a:latin typeface="Aptos Light" panose="020B0004020202020204" pitchFamily="34" charset="0"/>
              </a:rPr>
              <a:t>th</a:t>
            </a:r>
            <a:r>
              <a:rPr lang="en-GB" dirty="0">
                <a:latin typeface="Aptos Light" panose="020B0004020202020204" pitchFamily="34" charset="0"/>
              </a:rPr>
              <a:t> April 2010 is 20% of the paid-up value of the share.</a:t>
            </a:r>
          </a:p>
        </p:txBody>
      </p:sp>
      <p:sp>
        <p:nvSpPr>
          <p:cNvPr id="5" name="Rectangle 4">
            <a:extLst>
              <a:ext uri="{FF2B5EF4-FFF2-40B4-BE49-F238E27FC236}">
                <a16:creationId xmlns:a16="http://schemas.microsoft.com/office/drawing/2014/main" id="{BD60A28D-4C05-10C7-075A-10FFC0F1DCDE}"/>
              </a:ext>
            </a:extLst>
          </p:cNvPr>
          <p:cNvSpPr/>
          <p:nvPr/>
        </p:nvSpPr>
        <p:spPr>
          <a:xfrm>
            <a:off x="4833026" y="1422984"/>
            <a:ext cx="1262973" cy="15831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Maximum dividend per share.</a:t>
            </a:r>
          </a:p>
        </p:txBody>
      </p:sp>
      <p:sp>
        <p:nvSpPr>
          <p:cNvPr id="10" name="Rectangle 9">
            <a:extLst>
              <a:ext uri="{FF2B5EF4-FFF2-40B4-BE49-F238E27FC236}">
                <a16:creationId xmlns:a16="http://schemas.microsoft.com/office/drawing/2014/main" id="{2BA81898-30AB-F62B-0B9B-49C2A939300E}"/>
              </a:ext>
            </a:extLst>
          </p:cNvPr>
          <p:cNvSpPr/>
          <p:nvPr/>
        </p:nvSpPr>
        <p:spPr>
          <a:xfrm>
            <a:off x="6161417" y="3080177"/>
            <a:ext cx="4432356" cy="19374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Limits the total dividend declared in terms of the profits available for distribution. </a:t>
            </a:r>
          </a:p>
          <a:p>
            <a:r>
              <a:rPr lang="en-GB" dirty="0">
                <a:latin typeface="Aptos Light" panose="020B0004020202020204" pitchFamily="34" charset="0"/>
              </a:rPr>
              <a:t>The current limit is 35% of distributable profits.</a:t>
            </a:r>
          </a:p>
          <a:p>
            <a:r>
              <a:rPr lang="en-GB" dirty="0">
                <a:latin typeface="Aptos Light" panose="020B0004020202020204" pitchFamily="34" charset="0"/>
              </a:rPr>
              <a:t>Unused dividend capacity can be carried forward from year-to-year to a limited extent  for 5 years.</a:t>
            </a:r>
          </a:p>
        </p:txBody>
      </p:sp>
      <p:sp>
        <p:nvSpPr>
          <p:cNvPr id="12" name="Rectangle 11">
            <a:extLst>
              <a:ext uri="{FF2B5EF4-FFF2-40B4-BE49-F238E27FC236}">
                <a16:creationId xmlns:a16="http://schemas.microsoft.com/office/drawing/2014/main" id="{0AD03215-D902-DDDA-7185-38F893A4F9D2}"/>
              </a:ext>
            </a:extLst>
          </p:cNvPr>
          <p:cNvSpPr/>
          <p:nvPr/>
        </p:nvSpPr>
        <p:spPr>
          <a:xfrm>
            <a:off x="6161416" y="5091754"/>
            <a:ext cx="4432356" cy="10804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Distributing CIC assets through the redemption or purchase of its own shares unless the payments are set at, or below, the paid-up value of the shares. </a:t>
            </a:r>
          </a:p>
        </p:txBody>
      </p:sp>
      <p:sp>
        <p:nvSpPr>
          <p:cNvPr id="13" name="Rectangle 12">
            <a:extLst>
              <a:ext uri="{FF2B5EF4-FFF2-40B4-BE49-F238E27FC236}">
                <a16:creationId xmlns:a16="http://schemas.microsoft.com/office/drawing/2014/main" id="{2909E4B5-E3CA-A8CB-059E-18F806B4C493}"/>
              </a:ext>
            </a:extLst>
          </p:cNvPr>
          <p:cNvSpPr/>
          <p:nvPr/>
        </p:nvSpPr>
        <p:spPr>
          <a:xfrm>
            <a:off x="4833026" y="3085997"/>
            <a:ext cx="1257865" cy="193167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Maximum aggregate dividend limit.</a:t>
            </a:r>
          </a:p>
        </p:txBody>
      </p:sp>
      <p:sp>
        <p:nvSpPr>
          <p:cNvPr id="14" name="Rectangle 13">
            <a:extLst>
              <a:ext uri="{FF2B5EF4-FFF2-40B4-BE49-F238E27FC236}">
                <a16:creationId xmlns:a16="http://schemas.microsoft.com/office/drawing/2014/main" id="{2CE710BD-0959-0CD8-0A5B-902317CC00C6}"/>
              </a:ext>
            </a:extLst>
          </p:cNvPr>
          <p:cNvSpPr/>
          <p:nvPr/>
        </p:nvSpPr>
        <p:spPr>
          <a:xfrm>
            <a:off x="4833027" y="5097574"/>
            <a:ext cx="1257864" cy="1074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Not permitted</a:t>
            </a:r>
          </a:p>
        </p:txBody>
      </p:sp>
      <p:pic>
        <p:nvPicPr>
          <p:cNvPr id="3" name="Picture 2" descr="Hammersmith United Charities">
            <a:extLst>
              <a:ext uri="{FF2B5EF4-FFF2-40B4-BE49-F238E27FC236}">
                <a16:creationId xmlns:a16="http://schemas.microsoft.com/office/drawing/2014/main" id="{0633C1F1-BAB4-CEBD-D162-0CBFFB75311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2574874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Legal requirements</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10842" y="685800"/>
            <a:ext cx="5764532"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Reporting</a:t>
            </a:r>
          </a:p>
        </p:txBody>
      </p:sp>
      <p:sp>
        <p:nvSpPr>
          <p:cNvPr id="16" name="Rectangle 15">
            <a:extLst>
              <a:ext uri="{FF2B5EF4-FFF2-40B4-BE49-F238E27FC236}">
                <a16:creationId xmlns:a16="http://schemas.microsoft.com/office/drawing/2014/main" id="{8FE20028-B49C-C23A-A88B-731F85F069CC}"/>
              </a:ext>
            </a:extLst>
          </p:cNvPr>
          <p:cNvSpPr/>
          <p:nvPr/>
        </p:nvSpPr>
        <p:spPr>
          <a:xfrm>
            <a:off x="6143018" y="1422983"/>
            <a:ext cx="4432356" cy="28404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Form CIC34 must include (minimum):</a:t>
            </a:r>
          </a:p>
          <a:p>
            <a:pPr marL="285750" indent="-285750">
              <a:buFont typeface="Arial" panose="020B0604020202020204" pitchFamily="34" charset="0"/>
              <a:buChar char="•"/>
            </a:pPr>
            <a:r>
              <a:rPr lang="en-GB" dirty="0">
                <a:latin typeface="Aptos Light" panose="020B0004020202020204" pitchFamily="34" charset="0"/>
              </a:rPr>
              <a:t>What CIC has done to benefit the community.</a:t>
            </a:r>
          </a:p>
          <a:p>
            <a:pPr marL="285750" indent="-285750">
              <a:buFont typeface="Arial" panose="020B0604020202020204" pitchFamily="34" charset="0"/>
              <a:buChar char="•"/>
            </a:pPr>
            <a:r>
              <a:rPr lang="en-GB" dirty="0">
                <a:latin typeface="Aptos Light" panose="020B0004020202020204" pitchFamily="34" charset="0"/>
              </a:rPr>
              <a:t>How it has involved stakeholders in its activities.</a:t>
            </a:r>
          </a:p>
          <a:p>
            <a:pPr marL="285750" indent="-285750">
              <a:buFont typeface="Arial" panose="020B0604020202020204" pitchFamily="34" charset="0"/>
              <a:buChar char="•"/>
            </a:pPr>
            <a:r>
              <a:rPr lang="en-GB" dirty="0">
                <a:latin typeface="Aptos Light" panose="020B0004020202020204" pitchFamily="34" charset="0"/>
              </a:rPr>
              <a:t>Director remuneration.</a:t>
            </a:r>
          </a:p>
          <a:p>
            <a:pPr marL="285750" indent="-285750">
              <a:buFont typeface="Arial" panose="020B0604020202020204" pitchFamily="34" charset="0"/>
              <a:buChar char="•"/>
            </a:pPr>
            <a:r>
              <a:rPr lang="en-GB" dirty="0">
                <a:latin typeface="Aptos Light" panose="020B0004020202020204" pitchFamily="34" charset="0"/>
              </a:rPr>
              <a:t>Details of assets transferred out of the CIC.</a:t>
            </a:r>
          </a:p>
          <a:p>
            <a:pPr marL="285750" indent="-285750">
              <a:buFont typeface="Arial" panose="020B0604020202020204" pitchFamily="34" charset="0"/>
              <a:buChar char="•"/>
            </a:pPr>
            <a:r>
              <a:rPr lang="en-GB" dirty="0">
                <a:latin typeface="Aptos Light" panose="020B0004020202020204" pitchFamily="34" charset="0"/>
              </a:rPr>
              <a:t>Dividends paid on shares and interest paid on capped loans.</a:t>
            </a:r>
          </a:p>
        </p:txBody>
      </p:sp>
      <p:sp>
        <p:nvSpPr>
          <p:cNvPr id="5" name="Rectangle 4">
            <a:extLst>
              <a:ext uri="{FF2B5EF4-FFF2-40B4-BE49-F238E27FC236}">
                <a16:creationId xmlns:a16="http://schemas.microsoft.com/office/drawing/2014/main" id="{BD60A28D-4C05-10C7-075A-10FFC0F1DCDE}"/>
              </a:ext>
            </a:extLst>
          </p:cNvPr>
          <p:cNvSpPr/>
          <p:nvPr/>
        </p:nvSpPr>
        <p:spPr>
          <a:xfrm>
            <a:off x="4833026" y="1422984"/>
            <a:ext cx="1262973" cy="28404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Annual CIC Company Report</a:t>
            </a:r>
          </a:p>
        </p:txBody>
      </p:sp>
      <p:sp>
        <p:nvSpPr>
          <p:cNvPr id="10" name="Rectangle 9">
            <a:extLst>
              <a:ext uri="{FF2B5EF4-FFF2-40B4-BE49-F238E27FC236}">
                <a16:creationId xmlns:a16="http://schemas.microsoft.com/office/drawing/2014/main" id="{2BA81898-30AB-F62B-0B9B-49C2A939300E}"/>
              </a:ext>
            </a:extLst>
          </p:cNvPr>
          <p:cNvSpPr/>
          <p:nvPr/>
        </p:nvSpPr>
        <p:spPr>
          <a:xfrm>
            <a:off x="6161416" y="4325995"/>
            <a:ext cx="4432356" cy="4974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File to HMRC.</a:t>
            </a:r>
          </a:p>
        </p:txBody>
      </p:sp>
      <p:sp>
        <p:nvSpPr>
          <p:cNvPr id="12" name="Rectangle 11">
            <a:extLst>
              <a:ext uri="{FF2B5EF4-FFF2-40B4-BE49-F238E27FC236}">
                <a16:creationId xmlns:a16="http://schemas.microsoft.com/office/drawing/2014/main" id="{0AD03215-D902-DDDA-7185-38F893A4F9D2}"/>
              </a:ext>
            </a:extLst>
          </p:cNvPr>
          <p:cNvSpPr/>
          <p:nvPr/>
        </p:nvSpPr>
        <p:spPr>
          <a:xfrm>
            <a:off x="6161416" y="4886064"/>
            <a:ext cx="4432356" cy="12861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Filed with Companies House – exactly the same as a Ltd Company.</a:t>
            </a:r>
          </a:p>
        </p:txBody>
      </p:sp>
      <p:sp>
        <p:nvSpPr>
          <p:cNvPr id="13" name="Rectangle 12">
            <a:extLst>
              <a:ext uri="{FF2B5EF4-FFF2-40B4-BE49-F238E27FC236}">
                <a16:creationId xmlns:a16="http://schemas.microsoft.com/office/drawing/2014/main" id="{2909E4B5-E3CA-A8CB-059E-18F806B4C493}"/>
              </a:ext>
            </a:extLst>
          </p:cNvPr>
          <p:cNvSpPr/>
          <p:nvPr/>
        </p:nvSpPr>
        <p:spPr>
          <a:xfrm>
            <a:off x="4833025" y="4325995"/>
            <a:ext cx="1257865" cy="4974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Annual Tax return</a:t>
            </a:r>
          </a:p>
        </p:txBody>
      </p:sp>
      <p:sp>
        <p:nvSpPr>
          <p:cNvPr id="14" name="Rectangle 13">
            <a:extLst>
              <a:ext uri="{FF2B5EF4-FFF2-40B4-BE49-F238E27FC236}">
                <a16:creationId xmlns:a16="http://schemas.microsoft.com/office/drawing/2014/main" id="{2CE710BD-0959-0CD8-0A5B-902317CC00C6}"/>
              </a:ext>
            </a:extLst>
          </p:cNvPr>
          <p:cNvSpPr/>
          <p:nvPr/>
        </p:nvSpPr>
        <p:spPr>
          <a:xfrm>
            <a:off x="4823827" y="4886065"/>
            <a:ext cx="1257864" cy="12861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Annual Report and Full Accounts</a:t>
            </a:r>
          </a:p>
        </p:txBody>
      </p:sp>
      <p:pic>
        <p:nvPicPr>
          <p:cNvPr id="3" name="Picture 2" descr="Hammersmith United Charities">
            <a:extLst>
              <a:ext uri="{FF2B5EF4-FFF2-40B4-BE49-F238E27FC236}">
                <a16:creationId xmlns:a16="http://schemas.microsoft.com/office/drawing/2014/main" id="{F42153E7-72B0-C57C-B55D-E310C1184A1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2602603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Legal requirements</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10842" y="685800"/>
            <a:ext cx="5929136"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Funding</a:t>
            </a:r>
          </a:p>
        </p:txBody>
      </p:sp>
      <p:sp>
        <p:nvSpPr>
          <p:cNvPr id="16" name="Rectangle 15">
            <a:extLst>
              <a:ext uri="{FF2B5EF4-FFF2-40B4-BE49-F238E27FC236}">
                <a16:creationId xmlns:a16="http://schemas.microsoft.com/office/drawing/2014/main" id="{8FE20028-B49C-C23A-A88B-731F85F069CC}"/>
              </a:ext>
            </a:extLst>
          </p:cNvPr>
          <p:cNvSpPr/>
          <p:nvPr/>
        </p:nvSpPr>
        <p:spPr>
          <a:xfrm>
            <a:off x="6166528" y="1422982"/>
            <a:ext cx="4573450" cy="20021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Some funders can only fund charitable activity (e.g. Charitable Trusts). CICs can apply for funding provided that they meet the funder’s criteria for that specific funding. Just because they are not charities, does not mean they cannot carry out (and seek funding for) charitable activities.</a:t>
            </a:r>
          </a:p>
        </p:txBody>
      </p:sp>
      <p:sp>
        <p:nvSpPr>
          <p:cNvPr id="5" name="Rectangle 4">
            <a:extLst>
              <a:ext uri="{FF2B5EF4-FFF2-40B4-BE49-F238E27FC236}">
                <a16:creationId xmlns:a16="http://schemas.microsoft.com/office/drawing/2014/main" id="{BD60A28D-4C05-10C7-075A-10FFC0F1DCDE}"/>
              </a:ext>
            </a:extLst>
          </p:cNvPr>
          <p:cNvSpPr/>
          <p:nvPr/>
        </p:nvSpPr>
        <p:spPr>
          <a:xfrm>
            <a:off x="4833027" y="1422983"/>
            <a:ext cx="1262974" cy="20021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Charity vs Charitable activity</a:t>
            </a:r>
          </a:p>
        </p:txBody>
      </p:sp>
      <p:sp>
        <p:nvSpPr>
          <p:cNvPr id="10" name="Rectangle 9">
            <a:extLst>
              <a:ext uri="{FF2B5EF4-FFF2-40B4-BE49-F238E27FC236}">
                <a16:creationId xmlns:a16="http://schemas.microsoft.com/office/drawing/2014/main" id="{2BA81898-30AB-F62B-0B9B-49C2A939300E}"/>
              </a:ext>
            </a:extLst>
          </p:cNvPr>
          <p:cNvSpPr/>
          <p:nvPr/>
        </p:nvSpPr>
        <p:spPr>
          <a:xfrm>
            <a:off x="6166528" y="3502646"/>
            <a:ext cx="4566242" cy="14833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Restrictions can be applied by funders so that funding can only be used for project related tasks, and not passed to directors or members in the form of remuneration or dividends.</a:t>
            </a:r>
          </a:p>
        </p:txBody>
      </p:sp>
      <p:sp>
        <p:nvSpPr>
          <p:cNvPr id="12" name="Rectangle 11">
            <a:extLst>
              <a:ext uri="{FF2B5EF4-FFF2-40B4-BE49-F238E27FC236}">
                <a16:creationId xmlns:a16="http://schemas.microsoft.com/office/drawing/2014/main" id="{0AD03215-D902-DDDA-7185-38F893A4F9D2}"/>
              </a:ext>
            </a:extLst>
          </p:cNvPr>
          <p:cNvSpPr/>
          <p:nvPr/>
        </p:nvSpPr>
        <p:spPr>
          <a:xfrm>
            <a:off x="6166528" y="5063489"/>
            <a:ext cx="4566242" cy="11087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Community Interest Companies cannot claim Gift Aid or benefit from the same tax benefits as some charities.</a:t>
            </a:r>
          </a:p>
        </p:txBody>
      </p:sp>
      <p:sp>
        <p:nvSpPr>
          <p:cNvPr id="13" name="Rectangle 12">
            <a:extLst>
              <a:ext uri="{FF2B5EF4-FFF2-40B4-BE49-F238E27FC236}">
                <a16:creationId xmlns:a16="http://schemas.microsoft.com/office/drawing/2014/main" id="{2909E4B5-E3CA-A8CB-059E-18F806B4C493}"/>
              </a:ext>
            </a:extLst>
          </p:cNvPr>
          <p:cNvSpPr/>
          <p:nvPr/>
        </p:nvSpPr>
        <p:spPr>
          <a:xfrm>
            <a:off x="4809519" y="3502645"/>
            <a:ext cx="1286482" cy="148336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Remuneration and dividends</a:t>
            </a:r>
          </a:p>
        </p:txBody>
      </p:sp>
      <p:sp>
        <p:nvSpPr>
          <p:cNvPr id="14" name="Rectangle 13">
            <a:extLst>
              <a:ext uri="{FF2B5EF4-FFF2-40B4-BE49-F238E27FC236}">
                <a16:creationId xmlns:a16="http://schemas.microsoft.com/office/drawing/2014/main" id="{2CE710BD-0959-0CD8-0A5B-902317CC00C6}"/>
              </a:ext>
            </a:extLst>
          </p:cNvPr>
          <p:cNvSpPr/>
          <p:nvPr/>
        </p:nvSpPr>
        <p:spPr>
          <a:xfrm>
            <a:off x="4823827" y="5063490"/>
            <a:ext cx="1272173" cy="110871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Not permitted</a:t>
            </a:r>
          </a:p>
        </p:txBody>
      </p:sp>
      <p:pic>
        <p:nvPicPr>
          <p:cNvPr id="3" name="Picture 2" descr="Hammersmith United Charities">
            <a:extLst>
              <a:ext uri="{FF2B5EF4-FFF2-40B4-BE49-F238E27FC236}">
                <a16:creationId xmlns:a16="http://schemas.microsoft.com/office/drawing/2014/main" id="{F2A3A1C4-9CFA-AB41-C138-984E5746127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2764694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Breakout session</a:t>
            </a:r>
          </a:p>
          <a:p>
            <a:pPr algn="ctr"/>
            <a:endParaRPr lang="en-GB" sz="2800" dirty="0">
              <a:latin typeface="Aptos Light" panose="020B0004020202020204" pitchFamily="34" charset="0"/>
            </a:endParaRPr>
          </a:p>
          <a:p>
            <a:pPr algn="ctr"/>
            <a:r>
              <a:rPr lang="en-GB" sz="2000" dirty="0">
                <a:latin typeface="Aptos Light" panose="020B0004020202020204" pitchFamily="34" charset="0"/>
              </a:rPr>
              <a:t>Legal requirements</a:t>
            </a:r>
          </a:p>
          <a:p>
            <a:pPr algn="ctr"/>
            <a:endParaRPr lang="en-GB" sz="20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FF83830-6ADE-11E5-3E11-56D420FC4DDE}"/>
              </a:ext>
            </a:extLst>
          </p:cNvPr>
          <p:cNvSpPr txBox="1">
            <a:spLocks/>
          </p:cNvSpPr>
          <p:nvPr/>
        </p:nvSpPr>
        <p:spPr>
          <a:xfrm>
            <a:off x="5127611" y="1968817"/>
            <a:ext cx="6652259" cy="29203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solidFill>
                  <a:srgbClr val="006666"/>
                </a:solidFill>
                <a:latin typeface="Aptos Light" panose="020B0004020202020204" pitchFamily="34" charset="0"/>
                <a:cs typeface="Dreaming Outloud Pro" panose="03050502040302030504" pitchFamily="66" charset="0"/>
              </a:rPr>
              <a:t>Where are the </a:t>
            </a:r>
            <a:r>
              <a:rPr lang="en-GB" sz="2800" b="1" dirty="0">
                <a:solidFill>
                  <a:srgbClr val="006666"/>
                </a:solidFill>
                <a:latin typeface="Aptos Light" panose="020B0004020202020204" pitchFamily="34" charset="0"/>
                <a:cs typeface="Dreaming Outloud Pro" panose="03050502040302030504" pitchFamily="66" charset="0"/>
              </a:rPr>
              <a:t>compliance</a:t>
            </a:r>
            <a:r>
              <a:rPr lang="en-GB" sz="2800" dirty="0">
                <a:solidFill>
                  <a:srgbClr val="006666"/>
                </a:solidFill>
                <a:latin typeface="Aptos Light" panose="020B0004020202020204" pitchFamily="34" charset="0"/>
                <a:cs typeface="Dreaming Outloud Pro" panose="03050502040302030504" pitchFamily="66" charset="0"/>
              </a:rPr>
              <a:t> strengths and gaps at your CIC?</a:t>
            </a:r>
          </a:p>
          <a:p>
            <a:pPr algn="ctr"/>
            <a:endParaRPr lang="en-GB" sz="2800" dirty="0">
              <a:solidFill>
                <a:srgbClr val="006666"/>
              </a:solidFill>
              <a:latin typeface="Aptos Light" panose="020B0004020202020204" pitchFamily="34" charset="0"/>
              <a:cs typeface="Dreaming Outloud Pro" panose="03050502040302030504" pitchFamily="66" charset="0"/>
            </a:endParaRPr>
          </a:p>
          <a:p>
            <a:pPr algn="ctr"/>
            <a:r>
              <a:rPr lang="en-GB" sz="2800" dirty="0">
                <a:solidFill>
                  <a:srgbClr val="006666"/>
                </a:solidFill>
                <a:latin typeface="Aptos Light" panose="020B0004020202020204" pitchFamily="34" charset="0"/>
                <a:cs typeface="Dreaming Outloud Pro" panose="03050502040302030504" pitchFamily="66" charset="0"/>
              </a:rPr>
              <a:t>What actions do you need to take to close the gaps?</a:t>
            </a:r>
          </a:p>
        </p:txBody>
      </p:sp>
      <p:pic>
        <p:nvPicPr>
          <p:cNvPr id="5" name="Picture 4" descr="Hammersmith United Charities">
            <a:extLst>
              <a:ext uri="{FF2B5EF4-FFF2-40B4-BE49-F238E27FC236}">
                <a16:creationId xmlns:a16="http://schemas.microsoft.com/office/drawing/2014/main" id="{1FF8C4A5-5CC1-785E-804D-27ACB868DD8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42447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1EBFBE-97BC-494B-9DE8-904E926325D3}"/>
              </a:ext>
            </a:extLst>
          </p:cNvPr>
          <p:cNvSpPr>
            <a:spLocks noGrp="1"/>
          </p:cNvSpPr>
          <p:nvPr>
            <p:ph type="title"/>
          </p:nvPr>
        </p:nvSpPr>
        <p:spPr>
          <a:xfrm>
            <a:off x="1061249" y="753582"/>
            <a:ext cx="3048734" cy="4114800"/>
          </a:xfrm>
        </p:spPr>
        <p:txBody>
          <a:bodyPr anchor="ctr">
            <a:normAutofit/>
          </a:bodyPr>
          <a:lstStyle/>
          <a:p>
            <a:pPr algn="ctr"/>
            <a:r>
              <a:rPr lang="en-GB" sz="2800" dirty="0">
                <a:latin typeface="Aptos Light" panose="020B0004020202020204" pitchFamily="34" charset="0"/>
              </a:rPr>
              <a:t>CIC Workshop</a:t>
            </a:r>
            <a:br>
              <a:rPr lang="en-GB" sz="2800" dirty="0">
                <a:latin typeface="Aptos Light" panose="020B0004020202020204" pitchFamily="34" charset="0"/>
              </a:rPr>
            </a:br>
            <a:br>
              <a:rPr lang="en-GB" sz="2800" dirty="0">
                <a:latin typeface="Aptos Light" panose="020B0004020202020204" pitchFamily="34" charset="0"/>
              </a:rPr>
            </a:br>
            <a:r>
              <a:rPr lang="en-GB" sz="2800" dirty="0">
                <a:latin typeface="Aptos Light" panose="020B0004020202020204" pitchFamily="34" charset="0"/>
              </a:rPr>
              <a:t> </a:t>
            </a:r>
            <a:r>
              <a:rPr lang="en-GB" sz="2000" dirty="0">
                <a:latin typeface="Aptos Light" panose="020B0004020202020204" pitchFamily="34" charset="0"/>
              </a:rPr>
              <a:t>agenda</a:t>
            </a:r>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410200" y="1759689"/>
            <a:ext cx="6083272" cy="3556590"/>
          </a:xfrm>
        </p:spPr>
        <p:txBody>
          <a:bodyPr>
            <a:normAutofit/>
          </a:bodyPr>
          <a:lstStyle/>
          <a:p>
            <a:pPr marL="0" indent="0">
              <a:buNone/>
            </a:pPr>
            <a:r>
              <a:rPr lang="en-GB" dirty="0">
                <a:latin typeface="Aptos Light" panose="020F0502020204030204" pitchFamily="34" charset="0"/>
              </a:rPr>
              <a:t>1.	Welcome &amp; Introductions.</a:t>
            </a:r>
          </a:p>
          <a:p>
            <a:pPr marL="0" indent="0">
              <a:buNone/>
            </a:pPr>
            <a:r>
              <a:rPr lang="en-GB" dirty="0">
                <a:latin typeface="Aptos Light" panose="020F0502020204030204" pitchFamily="34" charset="0"/>
              </a:rPr>
              <a:t>2.	Different types of community 	organisations and companies.</a:t>
            </a:r>
          </a:p>
          <a:p>
            <a:pPr marL="0" indent="0">
              <a:buNone/>
            </a:pPr>
            <a:r>
              <a:rPr lang="en-GB" dirty="0">
                <a:latin typeface="Aptos Light" panose="020F0502020204030204" pitchFamily="34" charset="0"/>
              </a:rPr>
              <a:t>3.	CICs – Legal Requirements</a:t>
            </a:r>
          </a:p>
          <a:p>
            <a:pPr marL="0" indent="0">
              <a:buNone/>
            </a:pPr>
            <a:r>
              <a:rPr lang="en-GB" dirty="0">
                <a:latin typeface="Aptos Light" panose="020F0502020204030204" pitchFamily="34" charset="0"/>
              </a:rPr>
              <a:t>4.	CICs – Good Practice</a:t>
            </a:r>
          </a:p>
          <a:p>
            <a:pPr marL="0" indent="0">
              <a:buNone/>
            </a:pPr>
            <a:r>
              <a:rPr lang="en-GB" dirty="0">
                <a:latin typeface="Aptos Light" panose="020F0502020204030204" pitchFamily="34" charset="0"/>
              </a:rPr>
              <a:t>5.	Q&amp;A session.</a:t>
            </a:r>
          </a:p>
          <a:p>
            <a:pPr marL="0" indent="0">
              <a:buNone/>
            </a:pPr>
            <a:endParaRPr lang="en-GB" dirty="0">
              <a:latin typeface="Aptos Light" panose="020F0502020204030204" pitchFamily="34" charset="0"/>
            </a:endParaRPr>
          </a:p>
          <a:p>
            <a:endParaRPr lang="en-GB" dirty="0">
              <a:latin typeface="Aptos Light" panose="020F0502020204030204" pitchFamily="34" charset="0"/>
            </a:endParaRPr>
          </a:p>
        </p:txBody>
      </p:sp>
      <p:pic>
        <p:nvPicPr>
          <p:cNvPr id="6" name="Picture 5" descr="Hammersmith United Charities">
            <a:extLst>
              <a:ext uri="{FF2B5EF4-FFF2-40B4-BE49-F238E27FC236}">
                <a16:creationId xmlns:a16="http://schemas.microsoft.com/office/drawing/2014/main" id="{32ADE6A4-DFC5-0DBD-655E-EC2D922058D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5324" y="3771102"/>
            <a:ext cx="1326515" cy="1303818"/>
          </a:xfrm>
          <a:prstGeom prst="rect">
            <a:avLst/>
          </a:prstGeom>
          <a:noFill/>
          <a:ln>
            <a:noFill/>
          </a:ln>
        </p:spPr>
      </p:pic>
      <p:pic>
        <p:nvPicPr>
          <p:cNvPr id="5" name="Picture 4" descr="Hammersmith United Charities">
            <a:extLst>
              <a:ext uri="{FF2B5EF4-FFF2-40B4-BE49-F238E27FC236}">
                <a16:creationId xmlns:a16="http://schemas.microsoft.com/office/drawing/2014/main" id="{D9EC38C6-FD0E-D101-93D9-46A9C82467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1621773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329CCDD6-C30D-A27A-D3CB-49FAD7D679C1}"/>
              </a:ext>
            </a:extLst>
          </p:cNvPr>
          <p:cNvSpPr txBox="1">
            <a:spLocks/>
          </p:cNvSpPr>
          <p:nvPr/>
        </p:nvSpPr>
        <p:spPr>
          <a:xfrm>
            <a:off x="6233862" y="2211705"/>
            <a:ext cx="5344727"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Good practice</a:t>
            </a:r>
          </a:p>
          <a:p>
            <a:pPr algn="ctr"/>
            <a:r>
              <a:rPr lang="en-GB" sz="1600" dirty="0">
                <a:solidFill>
                  <a:srgbClr val="006666"/>
                </a:solidFill>
                <a:latin typeface="Dreaming Outloud Pro" panose="03050502040302030504" pitchFamily="66" charset="0"/>
                <a:cs typeface="Dreaming Outloud Pro" panose="03050502040302030504" pitchFamily="66" charset="0"/>
              </a:rPr>
              <a:t>Things you </a:t>
            </a:r>
            <a:r>
              <a:rPr lang="en-GB" sz="2400" b="1" dirty="0">
                <a:solidFill>
                  <a:srgbClr val="006666"/>
                </a:solidFill>
                <a:latin typeface="Dreaming Outloud Pro" panose="03050502040302030504" pitchFamily="66" charset="0"/>
                <a:cs typeface="Dreaming Outloud Pro" panose="03050502040302030504" pitchFamily="66" charset="0"/>
              </a:rPr>
              <a:t>should</a:t>
            </a:r>
            <a:r>
              <a:rPr lang="en-GB" sz="1600" dirty="0">
                <a:solidFill>
                  <a:srgbClr val="006666"/>
                </a:solidFill>
                <a:latin typeface="Dreaming Outloud Pro" panose="03050502040302030504" pitchFamily="66" charset="0"/>
                <a:cs typeface="Dreaming Outloud Pro" panose="03050502040302030504" pitchFamily="66" charset="0"/>
              </a:rPr>
              <a:t> do.</a:t>
            </a:r>
          </a:p>
        </p:txBody>
      </p:sp>
      <p:pic>
        <p:nvPicPr>
          <p:cNvPr id="5" name="Picture 4" descr="Hammersmith United Charities">
            <a:extLst>
              <a:ext uri="{FF2B5EF4-FFF2-40B4-BE49-F238E27FC236}">
                <a16:creationId xmlns:a16="http://schemas.microsoft.com/office/drawing/2014/main" id="{88C4A69E-8B0B-9C19-B614-32872688640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084739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Good Practice</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76061" y="655034"/>
            <a:ext cx="6165403"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Effective, Competent Board</a:t>
            </a:r>
          </a:p>
        </p:txBody>
      </p:sp>
      <p:sp>
        <p:nvSpPr>
          <p:cNvPr id="16" name="Rectangle 15">
            <a:extLst>
              <a:ext uri="{FF2B5EF4-FFF2-40B4-BE49-F238E27FC236}">
                <a16:creationId xmlns:a16="http://schemas.microsoft.com/office/drawing/2014/main" id="{8FE20028-B49C-C23A-A88B-731F85F069CC}"/>
              </a:ext>
            </a:extLst>
          </p:cNvPr>
          <p:cNvSpPr/>
          <p:nvPr/>
        </p:nvSpPr>
        <p:spPr>
          <a:xfrm>
            <a:off x="6506087" y="1422982"/>
            <a:ext cx="4553778" cy="2314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Robust recruitment of directors.</a:t>
            </a:r>
          </a:p>
          <a:p>
            <a:r>
              <a:rPr lang="en-GB" dirty="0">
                <a:latin typeface="Aptos Light" panose="020B0004020202020204" pitchFamily="34" charset="0"/>
              </a:rPr>
              <a:t>Thorough induction for all board members.</a:t>
            </a:r>
          </a:p>
          <a:p>
            <a:r>
              <a:rPr lang="en-GB" dirty="0">
                <a:latin typeface="Aptos Light" panose="020B0004020202020204" pitchFamily="34" charset="0"/>
              </a:rPr>
              <a:t>Regularly review membership to identify and address competency, experience and knowledge gaps.</a:t>
            </a:r>
          </a:p>
          <a:p>
            <a:r>
              <a:rPr lang="en-GB" dirty="0">
                <a:latin typeface="Aptos Light" panose="020B0004020202020204" pitchFamily="34" charset="0"/>
              </a:rPr>
              <a:t>Ongoing feedback and development for all board members.</a:t>
            </a:r>
          </a:p>
          <a:p>
            <a:r>
              <a:rPr lang="en-GB" dirty="0">
                <a:latin typeface="Aptos Light" panose="020B0004020202020204" pitchFamily="34" charset="0"/>
              </a:rPr>
              <a:t>Up to date information and board resources.</a:t>
            </a:r>
          </a:p>
        </p:txBody>
      </p:sp>
      <p:sp>
        <p:nvSpPr>
          <p:cNvPr id="5" name="Rectangle 4">
            <a:extLst>
              <a:ext uri="{FF2B5EF4-FFF2-40B4-BE49-F238E27FC236}">
                <a16:creationId xmlns:a16="http://schemas.microsoft.com/office/drawing/2014/main" id="{BD60A28D-4C05-10C7-075A-10FFC0F1DCDE}"/>
              </a:ext>
            </a:extLst>
          </p:cNvPr>
          <p:cNvSpPr/>
          <p:nvPr/>
        </p:nvSpPr>
        <p:spPr>
          <a:xfrm>
            <a:off x="4885151" y="1422982"/>
            <a:ext cx="1569828" cy="227478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Competent and Capable Directors.</a:t>
            </a:r>
          </a:p>
        </p:txBody>
      </p:sp>
      <p:sp>
        <p:nvSpPr>
          <p:cNvPr id="10" name="Rectangle 9">
            <a:extLst>
              <a:ext uri="{FF2B5EF4-FFF2-40B4-BE49-F238E27FC236}">
                <a16:creationId xmlns:a16="http://schemas.microsoft.com/office/drawing/2014/main" id="{2BA81898-30AB-F62B-0B9B-49C2A939300E}"/>
              </a:ext>
            </a:extLst>
          </p:cNvPr>
          <p:cNvSpPr/>
          <p:nvPr/>
        </p:nvSpPr>
        <p:spPr>
          <a:xfrm>
            <a:off x="6506087" y="3817515"/>
            <a:ext cx="4535377" cy="24004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Clear articles of association.</a:t>
            </a:r>
          </a:p>
          <a:p>
            <a:r>
              <a:rPr lang="en-GB" dirty="0">
                <a:latin typeface="Aptos Light" panose="020B0004020202020204" pitchFamily="34" charset="0"/>
              </a:rPr>
              <a:t>Published management accounts, budget and strategic plan.</a:t>
            </a:r>
          </a:p>
          <a:p>
            <a:r>
              <a:rPr lang="en-GB" dirty="0">
                <a:latin typeface="Aptos Light" panose="020B0004020202020204" pitchFamily="34" charset="0"/>
              </a:rPr>
              <a:t>Reporting dashboard with clear progress against measurable metrics.</a:t>
            </a:r>
          </a:p>
          <a:p>
            <a:r>
              <a:rPr lang="en-GB" dirty="0">
                <a:latin typeface="Aptos Light" panose="020B0004020202020204" pitchFamily="34" charset="0"/>
              </a:rPr>
              <a:t>Conflict of interests between directors and the interests of the CIC monitored and managed .</a:t>
            </a:r>
          </a:p>
          <a:p>
            <a:r>
              <a:rPr lang="en-GB" dirty="0">
                <a:latin typeface="Aptos Light" panose="020B0004020202020204" pitchFamily="34" charset="0"/>
              </a:rPr>
              <a:t>Accurate meeting minutes and decision logs.</a:t>
            </a:r>
          </a:p>
        </p:txBody>
      </p:sp>
      <p:sp>
        <p:nvSpPr>
          <p:cNvPr id="13" name="Rectangle 12">
            <a:extLst>
              <a:ext uri="{FF2B5EF4-FFF2-40B4-BE49-F238E27FC236}">
                <a16:creationId xmlns:a16="http://schemas.microsoft.com/office/drawing/2014/main" id="{2909E4B5-E3CA-A8CB-059E-18F806B4C493}"/>
              </a:ext>
            </a:extLst>
          </p:cNvPr>
          <p:cNvSpPr/>
          <p:nvPr/>
        </p:nvSpPr>
        <p:spPr>
          <a:xfrm>
            <a:off x="4876061" y="3737610"/>
            <a:ext cx="1578918" cy="248031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Accountability and Transparency</a:t>
            </a:r>
          </a:p>
        </p:txBody>
      </p:sp>
      <p:pic>
        <p:nvPicPr>
          <p:cNvPr id="3" name="Picture 2" descr="Hammersmith United Charities">
            <a:extLst>
              <a:ext uri="{FF2B5EF4-FFF2-40B4-BE49-F238E27FC236}">
                <a16:creationId xmlns:a16="http://schemas.microsoft.com/office/drawing/2014/main" id="{0DC6AEA0-5DF6-C0AA-A00F-E09194E743C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43715" y="15645"/>
            <a:ext cx="1270935" cy="1167360"/>
          </a:xfrm>
          <a:prstGeom prst="rect">
            <a:avLst/>
          </a:prstGeom>
          <a:noFill/>
          <a:ln>
            <a:noFill/>
          </a:ln>
        </p:spPr>
      </p:pic>
    </p:spTree>
    <p:extLst>
      <p:ext uri="{BB962C8B-B14F-4D97-AF65-F5344CB8AC3E}">
        <p14:creationId xmlns:p14="http://schemas.microsoft.com/office/powerpoint/2010/main" val="485199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Good Practice</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10841" y="685800"/>
            <a:ext cx="6347199"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Purpose and Mission Delivery</a:t>
            </a:r>
          </a:p>
        </p:txBody>
      </p:sp>
      <p:sp>
        <p:nvSpPr>
          <p:cNvPr id="16" name="Rectangle 15">
            <a:extLst>
              <a:ext uri="{FF2B5EF4-FFF2-40B4-BE49-F238E27FC236}">
                <a16:creationId xmlns:a16="http://schemas.microsoft.com/office/drawing/2014/main" id="{8FE20028-B49C-C23A-A88B-731F85F069CC}"/>
              </a:ext>
            </a:extLst>
          </p:cNvPr>
          <p:cNvSpPr/>
          <p:nvPr/>
        </p:nvSpPr>
        <p:spPr>
          <a:xfrm>
            <a:off x="6393542" y="1422982"/>
            <a:ext cx="4764498" cy="12859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Board set out and agree an organisational strategy.</a:t>
            </a:r>
          </a:p>
          <a:p>
            <a:r>
              <a:rPr lang="en-GB" dirty="0">
                <a:latin typeface="Aptos Light" panose="020B0004020202020204" pitchFamily="34" charset="0"/>
              </a:rPr>
              <a:t>Be clear about what your priorities are (and are not) in line with your strategy and impact.</a:t>
            </a:r>
          </a:p>
        </p:txBody>
      </p:sp>
      <p:sp>
        <p:nvSpPr>
          <p:cNvPr id="5" name="Rectangle 4">
            <a:extLst>
              <a:ext uri="{FF2B5EF4-FFF2-40B4-BE49-F238E27FC236}">
                <a16:creationId xmlns:a16="http://schemas.microsoft.com/office/drawing/2014/main" id="{BD60A28D-4C05-10C7-075A-10FFC0F1DCDE}"/>
              </a:ext>
            </a:extLst>
          </p:cNvPr>
          <p:cNvSpPr/>
          <p:nvPr/>
        </p:nvSpPr>
        <p:spPr>
          <a:xfrm>
            <a:off x="4833026" y="1422983"/>
            <a:ext cx="1508391" cy="128592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Clear Purpose &amp; Priorities.</a:t>
            </a:r>
          </a:p>
        </p:txBody>
      </p:sp>
      <p:sp>
        <p:nvSpPr>
          <p:cNvPr id="10" name="Rectangle 9">
            <a:extLst>
              <a:ext uri="{FF2B5EF4-FFF2-40B4-BE49-F238E27FC236}">
                <a16:creationId xmlns:a16="http://schemas.microsoft.com/office/drawing/2014/main" id="{2BA81898-30AB-F62B-0B9B-49C2A939300E}"/>
              </a:ext>
            </a:extLst>
          </p:cNvPr>
          <p:cNvSpPr/>
          <p:nvPr/>
        </p:nvSpPr>
        <p:spPr>
          <a:xfrm>
            <a:off x="6393541" y="2788815"/>
            <a:ext cx="4764498" cy="27203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Make sure that people most affected by the work of the CIC have a voice. Ensure robust stakeholder consultation (stakeholders can include the community which is being served, employees, volunteers, suppliers, funders, partners, collaborators, customers and members).</a:t>
            </a:r>
          </a:p>
          <a:p>
            <a:r>
              <a:rPr lang="en-GB" dirty="0">
                <a:latin typeface="Aptos Light" panose="020B0004020202020204" pitchFamily="34" charset="0"/>
              </a:rPr>
              <a:t>Involve stakeholders in the development, delivery and evaluation of the strategy and delivery plans.</a:t>
            </a:r>
          </a:p>
        </p:txBody>
      </p:sp>
      <p:sp>
        <p:nvSpPr>
          <p:cNvPr id="13" name="Rectangle 12">
            <a:extLst>
              <a:ext uri="{FF2B5EF4-FFF2-40B4-BE49-F238E27FC236}">
                <a16:creationId xmlns:a16="http://schemas.microsoft.com/office/drawing/2014/main" id="{2909E4B5-E3CA-A8CB-059E-18F806B4C493}"/>
              </a:ext>
            </a:extLst>
          </p:cNvPr>
          <p:cNvSpPr/>
          <p:nvPr/>
        </p:nvSpPr>
        <p:spPr>
          <a:xfrm>
            <a:off x="4847334" y="2788816"/>
            <a:ext cx="1508391" cy="27203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Stakeholder Voice.</a:t>
            </a:r>
          </a:p>
        </p:txBody>
      </p:sp>
      <p:sp>
        <p:nvSpPr>
          <p:cNvPr id="2" name="Rectangle 1">
            <a:extLst>
              <a:ext uri="{FF2B5EF4-FFF2-40B4-BE49-F238E27FC236}">
                <a16:creationId xmlns:a16="http://schemas.microsoft.com/office/drawing/2014/main" id="{5CDD5EAB-D17B-3495-7EFD-79CAD464D3D7}"/>
              </a:ext>
            </a:extLst>
          </p:cNvPr>
          <p:cNvSpPr/>
          <p:nvPr/>
        </p:nvSpPr>
        <p:spPr>
          <a:xfrm>
            <a:off x="4839714" y="5563475"/>
            <a:ext cx="1508391" cy="6087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Monitoring.</a:t>
            </a:r>
          </a:p>
        </p:txBody>
      </p:sp>
      <p:sp>
        <p:nvSpPr>
          <p:cNvPr id="3" name="Rectangle 2">
            <a:extLst>
              <a:ext uri="{FF2B5EF4-FFF2-40B4-BE49-F238E27FC236}">
                <a16:creationId xmlns:a16="http://schemas.microsoft.com/office/drawing/2014/main" id="{8D592185-534D-A7AA-F4D4-D3FF0A9C4E29}"/>
              </a:ext>
            </a:extLst>
          </p:cNvPr>
          <p:cNvSpPr/>
          <p:nvPr/>
        </p:nvSpPr>
        <p:spPr>
          <a:xfrm>
            <a:off x="6393541" y="5563473"/>
            <a:ext cx="4764498" cy="6087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Routinely and transparently monitor progress against smart measures in your strategy.</a:t>
            </a:r>
          </a:p>
        </p:txBody>
      </p:sp>
      <p:pic>
        <p:nvPicPr>
          <p:cNvPr id="15" name="Picture 14" descr="Hammersmith United Charities">
            <a:extLst>
              <a:ext uri="{FF2B5EF4-FFF2-40B4-BE49-F238E27FC236}">
                <a16:creationId xmlns:a16="http://schemas.microsoft.com/office/drawing/2014/main" id="{DE9C1EF2-34C2-FA82-04E6-9843A9EE69F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43715" y="15645"/>
            <a:ext cx="1270935" cy="1167360"/>
          </a:xfrm>
          <a:prstGeom prst="rect">
            <a:avLst/>
          </a:prstGeom>
          <a:noFill/>
          <a:ln>
            <a:noFill/>
          </a:ln>
        </p:spPr>
      </p:pic>
    </p:spTree>
    <p:extLst>
      <p:ext uri="{BB962C8B-B14F-4D97-AF65-F5344CB8AC3E}">
        <p14:creationId xmlns:p14="http://schemas.microsoft.com/office/powerpoint/2010/main" val="2916711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376244"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p>
          <a:p>
            <a:pPr algn="ctr"/>
            <a:endParaRPr lang="en-GB" sz="2000" dirty="0">
              <a:latin typeface="Aptos Light" panose="020B0004020202020204" pitchFamily="34" charset="0"/>
            </a:endParaRPr>
          </a:p>
          <a:p>
            <a:pPr algn="ctr"/>
            <a:r>
              <a:rPr lang="en-GB" sz="2000" dirty="0">
                <a:latin typeface="Aptos Light" panose="020B0004020202020204" pitchFamily="34" charset="0"/>
              </a:rPr>
              <a:t>Good Practice</a:t>
            </a:r>
            <a:endParaRPr lang="en-GB" sz="28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38ED712-C2DC-C7FB-745A-10F0C366A953}"/>
              </a:ext>
            </a:extLst>
          </p:cNvPr>
          <p:cNvSpPr/>
          <p:nvPr/>
        </p:nvSpPr>
        <p:spPr>
          <a:xfrm>
            <a:off x="4810842" y="685800"/>
            <a:ext cx="6136478" cy="657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latin typeface="Aptos Light" panose="020B0004020202020204" pitchFamily="34" charset="0"/>
              </a:rPr>
              <a:t>Policies and Procedures</a:t>
            </a:r>
          </a:p>
        </p:txBody>
      </p:sp>
      <p:sp>
        <p:nvSpPr>
          <p:cNvPr id="16" name="Rectangle 15">
            <a:extLst>
              <a:ext uri="{FF2B5EF4-FFF2-40B4-BE49-F238E27FC236}">
                <a16:creationId xmlns:a16="http://schemas.microsoft.com/office/drawing/2014/main" id="{8FE20028-B49C-C23A-A88B-731F85F069CC}"/>
              </a:ext>
            </a:extLst>
          </p:cNvPr>
          <p:cNvSpPr/>
          <p:nvPr/>
        </p:nvSpPr>
        <p:spPr>
          <a:xfrm>
            <a:off x="6393542" y="1422981"/>
            <a:ext cx="4553778" cy="15958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Clear lines of sight between legal imperatives and your policies/procedures (e.g. safeguarding, financial due diligence, health &amp; safety).</a:t>
            </a:r>
          </a:p>
          <a:p>
            <a:r>
              <a:rPr lang="en-GB" dirty="0">
                <a:latin typeface="Aptos Light" panose="020B0004020202020204" pitchFamily="34" charset="0"/>
              </a:rPr>
              <a:t>Policies and procedures regularly reviewed and updated.</a:t>
            </a:r>
          </a:p>
        </p:txBody>
      </p:sp>
      <p:sp>
        <p:nvSpPr>
          <p:cNvPr id="5" name="Rectangle 4">
            <a:extLst>
              <a:ext uri="{FF2B5EF4-FFF2-40B4-BE49-F238E27FC236}">
                <a16:creationId xmlns:a16="http://schemas.microsoft.com/office/drawing/2014/main" id="{BD60A28D-4C05-10C7-075A-10FFC0F1DCDE}"/>
              </a:ext>
            </a:extLst>
          </p:cNvPr>
          <p:cNvSpPr/>
          <p:nvPr/>
        </p:nvSpPr>
        <p:spPr>
          <a:xfrm>
            <a:off x="4809518" y="3082671"/>
            <a:ext cx="1605717" cy="14319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Agree and demonstrate your organisation’s values.</a:t>
            </a:r>
          </a:p>
        </p:txBody>
      </p:sp>
      <p:sp>
        <p:nvSpPr>
          <p:cNvPr id="10" name="Rectangle 9">
            <a:extLst>
              <a:ext uri="{FF2B5EF4-FFF2-40B4-BE49-F238E27FC236}">
                <a16:creationId xmlns:a16="http://schemas.microsoft.com/office/drawing/2014/main" id="{2BA81898-30AB-F62B-0B9B-49C2A939300E}"/>
              </a:ext>
            </a:extLst>
          </p:cNvPr>
          <p:cNvSpPr/>
          <p:nvPr/>
        </p:nvSpPr>
        <p:spPr>
          <a:xfrm>
            <a:off x="6394542" y="4578534"/>
            <a:ext cx="4552778" cy="15936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Develop, review and monitor an organisational risk register at board level to mitigate strategic risks.</a:t>
            </a:r>
          </a:p>
          <a:p>
            <a:r>
              <a:rPr lang="en-GB" dirty="0">
                <a:latin typeface="Aptos Light" panose="020B0004020202020204" pitchFamily="34" charset="0"/>
              </a:rPr>
              <a:t>Monitor and review operational risks escalating persistent and impactful risks to main risk register for board discussions.</a:t>
            </a:r>
          </a:p>
        </p:txBody>
      </p:sp>
      <p:sp>
        <p:nvSpPr>
          <p:cNvPr id="13" name="Rectangle 12">
            <a:extLst>
              <a:ext uri="{FF2B5EF4-FFF2-40B4-BE49-F238E27FC236}">
                <a16:creationId xmlns:a16="http://schemas.microsoft.com/office/drawing/2014/main" id="{2909E4B5-E3CA-A8CB-059E-18F806B4C493}"/>
              </a:ext>
            </a:extLst>
          </p:cNvPr>
          <p:cNvSpPr/>
          <p:nvPr/>
        </p:nvSpPr>
        <p:spPr>
          <a:xfrm>
            <a:off x="4820222" y="4578535"/>
            <a:ext cx="1605717" cy="157773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Risk Monitoring</a:t>
            </a:r>
          </a:p>
        </p:txBody>
      </p:sp>
      <p:sp>
        <p:nvSpPr>
          <p:cNvPr id="2" name="Rectangle 1">
            <a:extLst>
              <a:ext uri="{FF2B5EF4-FFF2-40B4-BE49-F238E27FC236}">
                <a16:creationId xmlns:a16="http://schemas.microsoft.com/office/drawing/2014/main" id="{EDFA0AAF-0C8F-BC78-2946-7966712EB281}"/>
              </a:ext>
            </a:extLst>
          </p:cNvPr>
          <p:cNvSpPr/>
          <p:nvPr/>
        </p:nvSpPr>
        <p:spPr>
          <a:xfrm>
            <a:off x="4820222" y="1422980"/>
            <a:ext cx="1605717" cy="159581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ptos Light" panose="020B0004020202020204" pitchFamily="34" charset="0"/>
              </a:rPr>
              <a:t>Legal imperatives.</a:t>
            </a:r>
          </a:p>
        </p:txBody>
      </p:sp>
      <p:sp>
        <p:nvSpPr>
          <p:cNvPr id="3" name="Rectangle 2">
            <a:extLst>
              <a:ext uri="{FF2B5EF4-FFF2-40B4-BE49-F238E27FC236}">
                <a16:creationId xmlns:a16="http://schemas.microsoft.com/office/drawing/2014/main" id="{DF6C56F5-5042-EB76-0B8C-87BC1BB8FA54}"/>
              </a:ext>
            </a:extLst>
          </p:cNvPr>
          <p:cNvSpPr/>
          <p:nvPr/>
        </p:nvSpPr>
        <p:spPr>
          <a:xfrm>
            <a:off x="6386334" y="3098702"/>
            <a:ext cx="4553778" cy="14159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latin typeface="Aptos Light" panose="020B0004020202020204" pitchFamily="34" charset="0"/>
              </a:rPr>
              <a:t>Clear organisational values that run through everything you do and drive everyone’s behaviours. </a:t>
            </a:r>
          </a:p>
          <a:p>
            <a:r>
              <a:rPr lang="en-GB" dirty="0">
                <a:latin typeface="Aptos Light" panose="020B0004020202020204" pitchFamily="34" charset="0"/>
              </a:rPr>
              <a:t>Underpinned by relevant policies and procedures.</a:t>
            </a:r>
          </a:p>
        </p:txBody>
      </p:sp>
      <p:pic>
        <p:nvPicPr>
          <p:cNvPr id="12" name="Picture 11" descr="Hammersmith United Charities">
            <a:extLst>
              <a:ext uri="{FF2B5EF4-FFF2-40B4-BE49-F238E27FC236}">
                <a16:creationId xmlns:a16="http://schemas.microsoft.com/office/drawing/2014/main" id="{B7C35755-3D18-522C-CEF1-BA5C5D7B6AA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43715" y="15645"/>
            <a:ext cx="1270935" cy="1167360"/>
          </a:xfrm>
          <a:prstGeom prst="rect">
            <a:avLst/>
          </a:prstGeom>
          <a:noFill/>
          <a:ln>
            <a:noFill/>
          </a:ln>
        </p:spPr>
      </p:pic>
    </p:spTree>
    <p:extLst>
      <p:ext uri="{BB962C8B-B14F-4D97-AF65-F5344CB8AC3E}">
        <p14:creationId xmlns:p14="http://schemas.microsoft.com/office/powerpoint/2010/main" val="151589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Breakout session</a:t>
            </a:r>
          </a:p>
          <a:p>
            <a:pPr algn="ctr"/>
            <a:endParaRPr lang="en-GB" sz="2800" dirty="0">
              <a:latin typeface="Aptos Light" panose="020B0004020202020204" pitchFamily="34" charset="0"/>
            </a:endParaRPr>
          </a:p>
          <a:p>
            <a:pPr algn="ctr"/>
            <a:r>
              <a:rPr lang="en-GB" sz="2000" dirty="0">
                <a:latin typeface="Aptos Light" panose="020B0004020202020204" pitchFamily="34" charset="0"/>
              </a:rPr>
              <a:t>Good practice</a:t>
            </a:r>
          </a:p>
          <a:p>
            <a:pPr algn="ctr"/>
            <a:endParaRPr lang="en-GB" sz="20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FF83830-6ADE-11E5-3E11-56D420FC4DDE}"/>
              </a:ext>
            </a:extLst>
          </p:cNvPr>
          <p:cNvSpPr txBox="1">
            <a:spLocks/>
          </p:cNvSpPr>
          <p:nvPr/>
        </p:nvSpPr>
        <p:spPr>
          <a:xfrm>
            <a:off x="5127611" y="1968817"/>
            <a:ext cx="6652259" cy="29203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solidFill>
                  <a:srgbClr val="006666"/>
                </a:solidFill>
                <a:latin typeface="Aptos Light" panose="020B0004020202020204" pitchFamily="34" charset="0"/>
                <a:cs typeface="Dreaming Outloud Pro" panose="03050502040302030504" pitchFamily="66" charset="0"/>
              </a:rPr>
              <a:t>Where are the </a:t>
            </a:r>
            <a:r>
              <a:rPr lang="en-GB" sz="2800" b="1" dirty="0">
                <a:solidFill>
                  <a:srgbClr val="006666"/>
                </a:solidFill>
                <a:latin typeface="Aptos Light" panose="020B0004020202020204" pitchFamily="34" charset="0"/>
                <a:cs typeface="Dreaming Outloud Pro" panose="03050502040302030504" pitchFamily="66" charset="0"/>
              </a:rPr>
              <a:t>good practice </a:t>
            </a:r>
            <a:r>
              <a:rPr lang="en-GB" sz="2800" dirty="0">
                <a:solidFill>
                  <a:srgbClr val="006666"/>
                </a:solidFill>
                <a:latin typeface="Aptos Light" panose="020B0004020202020204" pitchFamily="34" charset="0"/>
                <a:cs typeface="Dreaming Outloud Pro" panose="03050502040302030504" pitchFamily="66" charset="0"/>
              </a:rPr>
              <a:t>strengths and gaps at your CIC?</a:t>
            </a:r>
          </a:p>
          <a:p>
            <a:pPr algn="ctr"/>
            <a:endParaRPr lang="en-GB" sz="2800" dirty="0">
              <a:solidFill>
                <a:srgbClr val="006666"/>
              </a:solidFill>
              <a:latin typeface="Aptos Light" panose="020B0004020202020204" pitchFamily="34" charset="0"/>
              <a:cs typeface="Dreaming Outloud Pro" panose="03050502040302030504" pitchFamily="66" charset="0"/>
            </a:endParaRPr>
          </a:p>
          <a:p>
            <a:pPr algn="ctr"/>
            <a:r>
              <a:rPr lang="en-GB" sz="2800" dirty="0">
                <a:solidFill>
                  <a:srgbClr val="006666"/>
                </a:solidFill>
                <a:latin typeface="Aptos Light" panose="020B0004020202020204" pitchFamily="34" charset="0"/>
                <a:cs typeface="Dreaming Outloud Pro" panose="03050502040302030504" pitchFamily="66" charset="0"/>
              </a:rPr>
              <a:t>What actions do you need to take to close the gaps?</a:t>
            </a:r>
          </a:p>
        </p:txBody>
      </p:sp>
      <p:pic>
        <p:nvPicPr>
          <p:cNvPr id="5" name="Picture 4" descr="Hammersmith United Charities">
            <a:extLst>
              <a:ext uri="{FF2B5EF4-FFF2-40B4-BE49-F238E27FC236}">
                <a16:creationId xmlns:a16="http://schemas.microsoft.com/office/drawing/2014/main" id="{1BB2AC2E-3E1C-5CC0-1C74-F1A1DEC8CD8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060106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endParaRPr lang="en-GB" sz="2000" dirty="0">
              <a:latin typeface="Aptos Light" panose="020B0004020202020204" pitchFamily="34" charset="0"/>
            </a:endParaRPr>
          </a:p>
          <a:p>
            <a:pPr algn="ctr"/>
            <a:endParaRPr lang="en-GB" sz="20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C8BBED0-5886-BB94-CECF-AD47E16CE678}"/>
              </a:ext>
            </a:extLst>
          </p:cNvPr>
          <p:cNvSpPr txBox="1"/>
          <p:nvPr/>
        </p:nvSpPr>
        <p:spPr>
          <a:xfrm>
            <a:off x="5066714" y="1881455"/>
            <a:ext cx="6226126" cy="2554545"/>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GB" sz="8000" b="1" dirty="0">
                <a:ln/>
                <a:solidFill>
                  <a:schemeClr val="accent3"/>
                </a:solidFill>
                <a:latin typeface="Aptos Light" panose="020B0004020202020204" pitchFamily="34" charset="0"/>
              </a:rPr>
              <a:t>Any Questions?</a:t>
            </a:r>
          </a:p>
        </p:txBody>
      </p:sp>
      <p:pic>
        <p:nvPicPr>
          <p:cNvPr id="3" name="Picture 2" descr="Hammersmith United Charities">
            <a:extLst>
              <a:ext uri="{FF2B5EF4-FFF2-40B4-BE49-F238E27FC236}">
                <a16:creationId xmlns:a16="http://schemas.microsoft.com/office/drawing/2014/main" id="{BA688D2D-3194-894D-E4FC-2E042D583F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291479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EFCAC99-A670-D5E9-D6DF-C4951156DF57}"/>
              </a:ext>
            </a:extLst>
          </p:cNvPr>
          <p:cNvSpPr txBox="1">
            <a:spLocks/>
          </p:cNvSpPr>
          <p:nvPr/>
        </p:nvSpPr>
        <p:spPr>
          <a:xfrm>
            <a:off x="698528" y="1183005"/>
            <a:ext cx="4110990" cy="2057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Community interest companies</a:t>
            </a:r>
            <a:endParaRPr lang="en-GB" sz="2000" dirty="0">
              <a:latin typeface="Aptos Light" panose="020B0004020202020204" pitchFamily="34" charset="0"/>
            </a:endParaRPr>
          </a:p>
          <a:p>
            <a:pPr algn="ctr"/>
            <a:endParaRPr lang="en-GB" sz="2000" dirty="0">
              <a:latin typeface="Aptos Light" panose="020B0004020202020204" pitchFamily="34" charset="0"/>
            </a:endParaRPr>
          </a:p>
        </p:txBody>
      </p:sp>
      <p:pic>
        <p:nvPicPr>
          <p:cNvPr id="1026" name="Picture 2" descr="Stickman searching with a magnifier glass Vector Image">
            <a:extLst>
              <a:ext uri="{FF2B5EF4-FFF2-40B4-BE49-F238E27FC236}">
                <a16:creationId xmlns:a16="http://schemas.microsoft.com/office/drawing/2014/main" id="{392C222D-0F25-2315-9734-31DB26D5D1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33" b="13000"/>
          <a:stretch/>
        </p:blipFill>
        <p:spPr bwMode="auto">
          <a:xfrm>
            <a:off x="1847147" y="3737610"/>
            <a:ext cx="1766734" cy="15773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F000C65-8557-81B7-6B6B-E511BF85A2AE}"/>
              </a:ext>
            </a:extLst>
          </p:cNvPr>
          <p:cNvSpPr txBox="1"/>
          <p:nvPr/>
        </p:nvSpPr>
        <p:spPr>
          <a:xfrm>
            <a:off x="5887174" y="2681555"/>
            <a:ext cx="5133133" cy="1323439"/>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GB" sz="8000" b="1" dirty="0">
                <a:ln/>
                <a:solidFill>
                  <a:schemeClr val="accent3"/>
                </a:solidFill>
                <a:latin typeface="Aptos Light" panose="020B0004020202020204" pitchFamily="34" charset="0"/>
              </a:rPr>
              <a:t>Thank You</a:t>
            </a:r>
          </a:p>
        </p:txBody>
      </p:sp>
      <p:pic>
        <p:nvPicPr>
          <p:cNvPr id="5" name="Picture 4" descr="Hammersmith United Charities">
            <a:extLst>
              <a:ext uri="{FF2B5EF4-FFF2-40B4-BE49-F238E27FC236}">
                <a16:creationId xmlns:a16="http://schemas.microsoft.com/office/drawing/2014/main" id="{28639206-2FCA-D7F5-A9C8-73F2EC62BA5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425901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1EBFBE-97BC-494B-9DE8-904E926325D3}"/>
              </a:ext>
            </a:extLst>
          </p:cNvPr>
          <p:cNvSpPr>
            <a:spLocks noGrp="1"/>
          </p:cNvSpPr>
          <p:nvPr>
            <p:ph type="title"/>
          </p:nvPr>
        </p:nvSpPr>
        <p:spPr>
          <a:xfrm>
            <a:off x="857250" y="753582"/>
            <a:ext cx="3905249" cy="4114800"/>
          </a:xfrm>
        </p:spPr>
        <p:txBody>
          <a:bodyPr anchor="ctr">
            <a:normAutofit/>
          </a:bodyPr>
          <a:lstStyle/>
          <a:p>
            <a:pPr algn="ctr"/>
            <a:r>
              <a:rPr lang="en-GB" sz="1800" dirty="0">
                <a:latin typeface="Aptos Light" panose="020B0004020202020204" pitchFamily="34" charset="0"/>
              </a:rPr>
              <a:t>Organisational structures</a:t>
            </a:r>
            <a:br>
              <a:rPr lang="en-GB" sz="1800" dirty="0">
                <a:latin typeface="Aptos Light" panose="020B0004020202020204" pitchFamily="34" charset="0"/>
              </a:rPr>
            </a:br>
            <a:br>
              <a:rPr lang="en-GB" sz="1800" dirty="0">
                <a:latin typeface="Aptos Light" panose="020B0004020202020204" pitchFamily="34" charset="0"/>
              </a:rPr>
            </a:br>
            <a:r>
              <a:rPr lang="en-GB" sz="2800" dirty="0">
                <a:latin typeface="Aptos Light" panose="020B0004020202020204" pitchFamily="34" charset="0"/>
              </a:rPr>
              <a:t>meet the family</a:t>
            </a:r>
            <a:br>
              <a:rPr lang="en-GB" sz="2800" dirty="0">
                <a:latin typeface="Aptos Light" panose="020B0004020202020204" pitchFamily="34" charset="0"/>
              </a:rPr>
            </a:br>
            <a:endParaRPr lang="en-GB" sz="2000" dirty="0">
              <a:latin typeface="Aptos Light" panose="020B0004020202020204" pitchFamily="34" charset="0"/>
            </a:endParaRP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8" name="Title 1">
            <a:extLst>
              <a:ext uri="{FF2B5EF4-FFF2-40B4-BE49-F238E27FC236}">
                <a16:creationId xmlns:a16="http://schemas.microsoft.com/office/drawing/2014/main" id="{9EFCAC99-A670-D5E9-D6DF-C4951156DF57}"/>
              </a:ext>
            </a:extLst>
          </p:cNvPr>
          <p:cNvSpPr txBox="1">
            <a:spLocks/>
          </p:cNvSpPr>
          <p:nvPr/>
        </p:nvSpPr>
        <p:spPr>
          <a:xfrm>
            <a:off x="6096000" y="1371600"/>
            <a:ext cx="4110990" cy="4114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spc="300" baseline="0">
                <a:solidFill>
                  <a:schemeClr val="tx2"/>
                </a:solidFill>
                <a:latin typeface="+mj-lt"/>
                <a:ea typeface="+mj-ea"/>
                <a:cs typeface="+mj-cs"/>
              </a:defRPr>
            </a:lvl1pPr>
          </a:lstStyle>
          <a:p>
            <a:pPr algn="ctr"/>
            <a:r>
              <a:rPr lang="en-GB" sz="2800" dirty="0">
                <a:latin typeface="Aptos Light" panose="020B0004020202020204" pitchFamily="34" charset="0"/>
              </a:rPr>
              <a:t>Different types of organisational structures</a:t>
            </a:r>
            <a:br>
              <a:rPr lang="en-GB" sz="2800" dirty="0">
                <a:latin typeface="Aptos Light" panose="020B0004020202020204" pitchFamily="34" charset="0"/>
              </a:rPr>
            </a:br>
            <a:br>
              <a:rPr lang="en-GB" sz="2800" dirty="0">
                <a:latin typeface="Aptos Light" panose="020B0004020202020204" pitchFamily="34" charset="0"/>
              </a:rPr>
            </a:br>
            <a:endParaRPr lang="en-GB" sz="2000" dirty="0">
              <a:latin typeface="Aptos Light" panose="020B0004020202020204" pitchFamily="34" charset="0"/>
            </a:endParaRPr>
          </a:p>
        </p:txBody>
      </p:sp>
      <p:pic>
        <p:nvPicPr>
          <p:cNvPr id="6" name="Picture 5" descr="Hammersmith United Charities">
            <a:extLst>
              <a:ext uri="{FF2B5EF4-FFF2-40B4-BE49-F238E27FC236}">
                <a16:creationId xmlns:a16="http://schemas.microsoft.com/office/drawing/2014/main" id="{B24339FA-9885-CA21-7BD2-578B048B717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57364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1EBFBE-97BC-494B-9DE8-904E926325D3}"/>
              </a:ext>
            </a:extLst>
          </p:cNvPr>
          <p:cNvSpPr>
            <a:spLocks noGrp="1"/>
          </p:cNvSpPr>
          <p:nvPr>
            <p:ph type="title"/>
          </p:nvPr>
        </p:nvSpPr>
        <p:spPr>
          <a:xfrm>
            <a:off x="1061249" y="753582"/>
            <a:ext cx="3048734" cy="4114800"/>
          </a:xfrm>
        </p:spPr>
        <p:txBody>
          <a:bodyPr anchor="ctr">
            <a:normAutofit/>
          </a:bodyPr>
          <a:lstStyle/>
          <a:p>
            <a:pPr algn="ctr"/>
            <a:r>
              <a:rPr lang="en-GB" sz="2800" dirty="0">
                <a:latin typeface="Aptos Light" panose="020B0004020202020204" pitchFamily="34" charset="0"/>
              </a:rPr>
              <a:t>Meet the family</a:t>
            </a:r>
            <a:br>
              <a:rPr lang="en-GB" sz="2800" dirty="0">
                <a:latin typeface="Aptos Light" panose="020B0004020202020204" pitchFamily="34" charset="0"/>
              </a:rPr>
            </a:br>
            <a:br>
              <a:rPr lang="en-GB" sz="2800" dirty="0">
                <a:latin typeface="Aptos Light" panose="020B0004020202020204" pitchFamily="34" charset="0"/>
              </a:rPr>
            </a:br>
            <a:r>
              <a:rPr lang="en-GB" sz="2800" dirty="0">
                <a:latin typeface="Aptos Light" panose="020B0004020202020204" pitchFamily="34" charset="0"/>
              </a:rPr>
              <a:t> </a:t>
            </a:r>
            <a:r>
              <a:rPr lang="en-GB" sz="2000" dirty="0">
                <a:latin typeface="Aptos Light" panose="020B0004020202020204" pitchFamily="34" charset="0"/>
              </a:rPr>
              <a:t>organisational structures</a:t>
            </a:r>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134582" y="1589569"/>
            <a:ext cx="5549635" cy="2571954"/>
          </a:xfrm>
          <a:solidFill>
            <a:schemeClr val="tx2">
              <a:lumMod val="50000"/>
              <a:lumOff val="50000"/>
            </a:schemeClr>
          </a:solidFill>
        </p:spPr>
        <p:txBody>
          <a:bodyPr>
            <a:normAutofit/>
          </a:bodyPr>
          <a:lstStyle/>
          <a:p>
            <a:r>
              <a:rPr lang="en-GB" dirty="0">
                <a:solidFill>
                  <a:schemeClr val="bg1"/>
                </a:solidFill>
                <a:latin typeface="Aptos Light" panose="020B0004020202020204" pitchFamily="34" charset="0"/>
              </a:rPr>
              <a:t>Charitable Trust.</a:t>
            </a:r>
          </a:p>
          <a:p>
            <a:r>
              <a:rPr lang="en-GB" dirty="0">
                <a:solidFill>
                  <a:schemeClr val="bg1"/>
                </a:solidFill>
                <a:latin typeface="Aptos Light" panose="020B0004020202020204" pitchFamily="34" charset="0"/>
              </a:rPr>
              <a:t>Charitable Company.</a:t>
            </a:r>
          </a:p>
          <a:p>
            <a:r>
              <a:rPr lang="en-GB" dirty="0">
                <a:solidFill>
                  <a:schemeClr val="bg1"/>
                </a:solidFill>
                <a:latin typeface="Aptos Light" panose="020B0004020202020204" pitchFamily="34" charset="0"/>
              </a:rPr>
              <a:t>Charitable Incorporated Organisation.</a:t>
            </a:r>
          </a:p>
          <a:p>
            <a:r>
              <a:rPr lang="en-GB" dirty="0">
                <a:solidFill>
                  <a:schemeClr val="bg1"/>
                </a:solidFill>
                <a:latin typeface="Aptos Light" panose="020B0004020202020204" pitchFamily="34" charset="0"/>
              </a:rPr>
              <a:t>Community Amateur Sports Club.</a:t>
            </a:r>
          </a:p>
          <a:p>
            <a:r>
              <a:rPr lang="en-GB" dirty="0">
                <a:solidFill>
                  <a:schemeClr val="bg1"/>
                </a:solidFill>
                <a:latin typeface="Aptos Light" panose="020B0004020202020204" pitchFamily="34" charset="0"/>
              </a:rPr>
              <a:t>Community Interest Company.</a:t>
            </a:r>
          </a:p>
          <a:p>
            <a:endParaRPr lang="en-GB" dirty="0">
              <a:solidFill>
                <a:schemeClr val="bg1"/>
              </a:solidFill>
              <a:latin typeface="Aptos Light" panose="020B0004020202020204" pitchFamily="34" charset="0"/>
            </a:endParaRP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7" name="Cross 6">
            <a:extLst>
              <a:ext uri="{FF2B5EF4-FFF2-40B4-BE49-F238E27FC236}">
                <a16:creationId xmlns:a16="http://schemas.microsoft.com/office/drawing/2014/main" id="{79BB08B5-8E2E-6157-7F1C-1ABE3A4DE012}"/>
              </a:ext>
            </a:extLst>
          </p:cNvPr>
          <p:cNvSpPr/>
          <p:nvPr/>
        </p:nvSpPr>
        <p:spPr>
          <a:xfrm>
            <a:off x="7566660" y="4469130"/>
            <a:ext cx="400052" cy="378194"/>
          </a:xfrm>
          <a:prstGeom prst="plus">
            <a:avLst>
              <a:gd name="adj" fmla="val 4123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ontent Placeholder 2">
            <a:extLst>
              <a:ext uri="{FF2B5EF4-FFF2-40B4-BE49-F238E27FC236}">
                <a16:creationId xmlns:a16="http://schemas.microsoft.com/office/drawing/2014/main" id="{9B98F1E3-D563-2CF2-D50B-0BB37092DFC3}"/>
              </a:ext>
            </a:extLst>
          </p:cNvPr>
          <p:cNvSpPr txBox="1">
            <a:spLocks/>
          </p:cNvSpPr>
          <p:nvPr/>
        </p:nvSpPr>
        <p:spPr>
          <a:xfrm>
            <a:off x="8054935" y="4783709"/>
            <a:ext cx="2975549" cy="969444"/>
          </a:xfrm>
          <a:prstGeom prst="rect">
            <a:avLst/>
          </a:prstGeom>
          <a:solidFill>
            <a:schemeClr val="tx2">
              <a:lumMod val="50000"/>
              <a:lumOff val="50000"/>
            </a:schemeClr>
          </a:solidFill>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latin typeface="Aptos Light" panose="020B0004020202020204" pitchFamily="34" charset="0"/>
              </a:rPr>
              <a:t>Limited Company.</a:t>
            </a:r>
          </a:p>
          <a:p>
            <a:r>
              <a:rPr lang="en-GB" dirty="0">
                <a:solidFill>
                  <a:schemeClr val="bg1"/>
                </a:solidFill>
                <a:latin typeface="Aptos Light" panose="020B0004020202020204" pitchFamily="34" charset="0"/>
              </a:rPr>
              <a:t>Social Enterprise.</a:t>
            </a:r>
          </a:p>
          <a:p>
            <a:endParaRPr lang="en-GB" dirty="0">
              <a:solidFill>
                <a:schemeClr val="bg1"/>
              </a:solidFill>
              <a:latin typeface="Aptos Light" panose="020B0004020202020204" pitchFamily="34" charset="0"/>
            </a:endParaRPr>
          </a:p>
        </p:txBody>
      </p:sp>
      <p:sp>
        <p:nvSpPr>
          <p:cNvPr id="10" name="Content Placeholder 2">
            <a:extLst>
              <a:ext uri="{FF2B5EF4-FFF2-40B4-BE49-F238E27FC236}">
                <a16:creationId xmlns:a16="http://schemas.microsoft.com/office/drawing/2014/main" id="{52F6AFCC-3261-0A1E-8F1F-4DD92987380E}"/>
              </a:ext>
            </a:extLst>
          </p:cNvPr>
          <p:cNvSpPr txBox="1">
            <a:spLocks/>
          </p:cNvSpPr>
          <p:nvPr/>
        </p:nvSpPr>
        <p:spPr>
          <a:xfrm>
            <a:off x="5132100" y="753581"/>
            <a:ext cx="5552117" cy="835987"/>
          </a:xfrm>
          <a:prstGeom prst="rect">
            <a:avLst/>
          </a:prstGeom>
          <a:noFill/>
          <a:ln>
            <a:solidFill>
              <a:schemeClr val="bg2">
                <a:lumMod val="50000"/>
              </a:schemeClr>
            </a:solidFill>
          </a:ln>
        </p:spPr>
        <p:txBody>
          <a:bodyPr vert="horz" lIns="91440" tIns="45720" rIns="91440" bIns="45720" rtlCol="0">
            <a:no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solidFill>
                  <a:schemeClr val="tx2">
                    <a:lumMod val="75000"/>
                    <a:lumOff val="25000"/>
                  </a:schemeClr>
                </a:solidFill>
                <a:latin typeface="Aptos Light" panose="020B0004020202020204" pitchFamily="34" charset="0"/>
              </a:rPr>
              <a:t>Family of community or public benefit organisations.</a:t>
            </a:r>
          </a:p>
          <a:p>
            <a:pPr algn="ctr"/>
            <a:endParaRPr lang="en-GB" dirty="0">
              <a:solidFill>
                <a:schemeClr val="tx2">
                  <a:lumMod val="75000"/>
                  <a:lumOff val="25000"/>
                </a:schemeClr>
              </a:solidFill>
              <a:latin typeface="Aptos Light" panose="020B0004020202020204" pitchFamily="34" charset="0"/>
            </a:endParaRPr>
          </a:p>
        </p:txBody>
      </p:sp>
      <p:pic>
        <p:nvPicPr>
          <p:cNvPr id="12" name="Picture 11" descr="Hammersmith United Charities">
            <a:extLst>
              <a:ext uri="{FF2B5EF4-FFF2-40B4-BE49-F238E27FC236}">
                <a16:creationId xmlns:a16="http://schemas.microsoft.com/office/drawing/2014/main" id="{FFBD0303-FBC9-970C-A588-ACFE760393D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41108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1EBFBE-97BC-494B-9DE8-904E926325D3}"/>
              </a:ext>
            </a:extLst>
          </p:cNvPr>
          <p:cNvSpPr>
            <a:spLocks noGrp="1"/>
          </p:cNvSpPr>
          <p:nvPr>
            <p:ph type="title"/>
          </p:nvPr>
        </p:nvSpPr>
        <p:spPr>
          <a:xfrm>
            <a:off x="1206147" y="753582"/>
            <a:ext cx="3048734" cy="4114800"/>
          </a:xfrm>
        </p:spPr>
        <p:txBody>
          <a:bodyPr anchor="ctr">
            <a:normAutofit/>
          </a:bodyPr>
          <a:lstStyle/>
          <a:p>
            <a:pPr algn="ctr"/>
            <a:r>
              <a:rPr lang="en-GB" sz="2000" dirty="0">
                <a:latin typeface="Aptos Light" panose="020B0004020202020204" pitchFamily="34" charset="0"/>
              </a:rPr>
              <a:t>Organisational structures</a:t>
            </a:r>
            <a:br>
              <a:rPr lang="en-GB" sz="2000" dirty="0">
                <a:latin typeface="Aptos Light" panose="020B0004020202020204" pitchFamily="34" charset="0"/>
              </a:rPr>
            </a:br>
            <a:br>
              <a:rPr lang="en-GB" sz="2000" dirty="0">
                <a:latin typeface="Aptos Light" panose="020B0004020202020204" pitchFamily="34" charset="0"/>
              </a:rPr>
            </a:br>
            <a:r>
              <a:rPr lang="en-GB" sz="2800" dirty="0">
                <a:latin typeface="Aptos Light" panose="020B0004020202020204" pitchFamily="34" charset="0"/>
              </a:rPr>
              <a:t> Charitable Trust</a:t>
            </a:r>
            <a:br>
              <a:rPr lang="en-GB" sz="2800" dirty="0">
                <a:latin typeface="Aptos Light" panose="020B0004020202020204" pitchFamily="34" charset="0"/>
              </a:rPr>
            </a:br>
            <a:endParaRPr lang="en-GB" sz="1600" dirty="0">
              <a:latin typeface="Aptos Light" panose="020B0004020202020204" pitchFamily="34" charset="0"/>
            </a:endParaRPr>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410200" y="1443370"/>
            <a:ext cx="6083272" cy="3971260"/>
          </a:xfrm>
        </p:spPr>
        <p:txBody>
          <a:bodyPr>
            <a:normAutofit fontScale="92500"/>
          </a:bodyPr>
          <a:lstStyle/>
          <a:p>
            <a:r>
              <a:rPr lang="en-GB" dirty="0">
                <a:latin typeface="Aptos Light" panose="020B0004020202020204" pitchFamily="34" charset="0"/>
              </a:rPr>
              <a:t>The traditional way to set up a non-profit organisation to do good. </a:t>
            </a:r>
          </a:p>
          <a:p>
            <a:r>
              <a:rPr lang="en-GB" dirty="0">
                <a:latin typeface="Aptos Light" panose="020B0004020202020204" pitchFamily="34" charset="0"/>
              </a:rPr>
              <a:t>Registered with the </a:t>
            </a:r>
            <a:r>
              <a:rPr lang="en-GB" dirty="0">
                <a:solidFill>
                  <a:srgbClr val="FF0000"/>
                </a:solidFill>
                <a:latin typeface="Aptos Light" panose="020B0004020202020204" pitchFamily="34" charset="0"/>
              </a:rPr>
              <a:t>Charity Commission</a:t>
            </a:r>
          </a:p>
          <a:p>
            <a:pPr>
              <a:buClr>
                <a:schemeClr val="tx1"/>
              </a:buClr>
            </a:pPr>
            <a:r>
              <a:rPr lang="en-GB" dirty="0">
                <a:solidFill>
                  <a:srgbClr val="FF0000"/>
                </a:solidFill>
                <a:latin typeface="Aptos Light" panose="020B0004020202020204" pitchFamily="34" charset="0"/>
              </a:rPr>
              <a:t>Not a corporate body </a:t>
            </a:r>
            <a:r>
              <a:rPr lang="en-GB" dirty="0">
                <a:solidFill>
                  <a:schemeClr val="tx1"/>
                </a:solidFill>
                <a:latin typeface="Aptos Light" panose="020B0004020202020204" pitchFamily="34" charset="0"/>
              </a:rPr>
              <a:t>so unable to own property in its own right (the Trustees hold property ‘on trust’ for the charity).</a:t>
            </a:r>
          </a:p>
          <a:p>
            <a:pPr>
              <a:buClr>
                <a:schemeClr val="tx1"/>
              </a:buClr>
            </a:pPr>
            <a:r>
              <a:rPr lang="en-GB" dirty="0">
                <a:solidFill>
                  <a:srgbClr val="FF0000"/>
                </a:solidFill>
                <a:latin typeface="Aptos Light" panose="020B0004020202020204" pitchFamily="34" charset="0"/>
              </a:rPr>
              <a:t>Trustees personally liable </a:t>
            </a:r>
            <a:r>
              <a:rPr lang="en-GB" dirty="0">
                <a:solidFill>
                  <a:schemeClr val="tx1"/>
                </a:solidFill>
                <a:latin typeface="Aptos Light" panose="020B0004020202020204" pitchFamily="34" charset="0"/>
              </a:rPr>
              <a:t>for any debts incurred.</a:t>
            </a:r>
          </a:p>
          <a:p>
            <a:r>
              <a:rPr lang="en-GB" dirty="0">
                <a:solidFill>
                  <a:schemeClr val="tx1"/>
                </a:solidFill>
                <a:latin typeface="Aptos Light" panose="020B0004020202020204" pitchFamily="34" charset="0"/>
              </a:rPr>
              <a:t>The </a:t>
            </a:r>
            <a:r>
              <a:rPr lang="en-GB" dirty="0">
                <a:solidFill>
                  <a:srgbClr val="FF0000"/>
                </a:solidFill>
                <a:latin typeface="Aptos Light" panose="020B0004020202020204" pitchFamily="34" charset="0"/>
              </a:rPr>
              <a:t>charity cannot sign contracts in its own name</a:t>
            </a:r>
            <a:r>
              <a:rPr lang="en-GB" dirty="0">
                <a:solidFill>
                  <a:schemeClr val="tx1"/>
                </a:solidFill>
                <a:latin typeface="Aptos Light" panose="020B0004020202020204" pitchFamily="34" charset="0"/>
              </a:rPr>
              <a:t> and much of the business is done by the Trustees rather than the charity itself.</a:t>
            </a: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pic>
        <p:nvPicPr>
          <p:cNvPr id="7" name="Picture 6" descr="Hammersmith United Charities">
            <a:extLst>
              <a:ext uri="{FF2B5EF4-FFF2-40B4-BE49-F238E27FC236}">
                <a16:creationId xmlns:a16="http://schemas.microsoft.com/office/drawing/2014/main" id="{A7C8255E-7B6E-79ED-9FDE-62D96EFC966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132876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064136" y="812657"/>
            <a:ext cx="6083272" cy="5232685"/>
          </a:xfrm>
        </p:spPr>
        <p:txBody>
          <a:bodyPr>
            <a:normAutofit fontScale="92500" lnSpcReduction="20000"/>
          </a:bodyPr>
          <a:lstStyle/>
          <a:p>
            <a:pPr>
              <a:buClr>
                <a:schemeClr val="tx1"/>
              </a:buClr>
            </a:pPr>
            <a:r>
              <a:rPr lang="en-GB" dirty="0">
                <a:latin typeface="Aptos Light" panose="020B0004020202020204" pitchFamily="34" charset="0"/>
              </a:rPr>
              <a:t>A company limited by guarantee with special charitable articles.</a:t>
            </a:r>
          </a:p>
          <a:p>
            <a:pPr>
              <a:buClr>
                <a:schemeClr val="tx1"/>
              </a:buClr>
            </a:pPr>
            <a:r>
              <a:rPr lang="en-GB" dirty="0">
                <a:latin typeface="Aptos Light" panose="020B0004020202020204" pitchFamily="34" charset="0"/>
              </a:rPr>
              <a:t>Registered with the </a:t>
            </a:r>
            <a:r>
              <a:rPr lang="en-GB" dirty="0">
                <a:solidFill>
                  <a:srgbClr val="FF0000"/>
                </a:solidFill>
                <a:latin typeface="Aptos Light" panose="020B0004020202020204" pitchFamily="34" charset="0"/>
              </a:rPr>
              <a:t>Charity Commission </a:t>
            </a:r>
            <a:r>
              <a:rPr lang="en-GB" dirty="0">
                <a:solidFill>
                  <a:schemeClr val="tx1"/>
                </a:solidFill>
                <a:latin typeface="Aptos Light" panose="020B0004020202020204" pitchFamily="34" charset="0"/>
              </a:rPr>
              <a:t>(as a charity) and</a:t>
            </a:r>
            <a:r>
              <a:rPr lang="en-GB" dirty="0">
                <a:solidFill>
                  <a:srgbClr val="FF0000"/>
                </a:solidFill>
                <a:latin typeface="Aptos Light" panose="020B0004020202020204" pitchFamily="34" charset="0"/>
              </a:rPr>
              <a:t> Companies House </a:t>
            </a:r>
            <a:r>
              <a:rPr lang="en-GB" dirty="0">
                <a:solidFill>
                  <a:schemeClr val="tx1"/>
                </a:solidFill>
                <a:latin typeface="Aptos Light" panose="020B0004020202020204" pitchFamily="34" charset="0"/>
              </a:rPr>
              <a:t>(as a company).</a:t>
            </a:r>
          </a:p>
          <a:p>
            <a:pPr>
              <a:buClr>
                <a:schemeClr val="tx1"/>
              </a:buClr>
            </a:pPr>
            <a:r>
              <a:rPr lang="en-GB" dirty="0">
                <a:solidFill>
                  <a:srgbClr val="FF0000"/>
                </a:solidFill>
                <a:latin typeface="Aptos Light" panose="020B0004020202020204" pitchFamily="34" charset="0"/>
              </a:rPr>
              <a:t>Is an incorporated body </a:t>
            </a:r>
            <a:r>
              <a:rPr lang="en-GB" dirty="0">
                <a:solidFill>
                  <a:schemeClr val="tx1"/>
                </a:solidFill>
                <a:latin typeface="Aptos Light" panose="020B0004020202020204" pitchFamily="34" charset="0"/>
              </a:rPr>
              <a:t>so able to own property in its own right. </a:t>
            </a:r>
          </a:p>
          <a:p>
            <a:pPr>
              <a:buClr>
                <a:schemeClr val="tx1"/>
              </a:buClr>
            </a:pPr>
            <a:r>
              <a:rPr lang="en-GB" dirty="0">
                <a:solidFill>
                  <a:schemeClr val="tx1"/>
                </a:solidFill>
                <a:latin typeface="Aptos Light" panose="020B0004020202020204" pitchFamily="34" charset="0"/>
              </a:rPr>
              <a:t>Has Directors and members. </a:t>
            </a:r>
            <a:r>
              <a:rPr lang="en-GB" dirty="0">
                <a:solidFill>
                  <a:srgbClr val="FF0000"/>
                </a:solidFill>
                <a:latin typeface="Aptos Light" panose="020B0004020202020204" pitchFamily="34" charset="0"/>
              </a:rPr>
              <a:t>The Directors will be Trustees of the charity </a:t>
            </a:r>
            <a:r>
              <a:rPr lang="en-GB" dirty="0">
                <a:solidFill>
                  <a:schemeClr val="tx1"/>
                </a:solidFill>
                <a:latin typeface="Aptos Light" panose="020B0004020202020204" pitchFamily="34" charset="0"/>
              </a:rPr>
              <a:t>for the purposes of the Charities Act.</a:t>
            </a:r>
          </a:p>
          <a:p>
            <a:pPr>
              <a:buClr>
                <a:schemeClr val="tx1"/>
              </a:buClr>
            </a:pPr>
            <a:r>
              <a:rPr lang="en-GB" dirty="0">
                <a:solidFill>
                  <a:schemeClr val="tx1"/>
                </a:solidFill>
                <a:latin typeface="Aptos Light" panose="020B0004020202020204" pitchFamily="34" charset="0"/>
              </a:rPr>
              <a:t>The </a:t>
            </a:r>
            <a:r>
              <a:rPr lang="en-GB" dirty="0">
                <a:solidFill>
                  <a:srgbClr val="FF0000"/>
                </a:solidFill>
                <a:latin typeface="Aptos Light" panose="020B0004020202020204" pitchFamily="34" charset="0"/>
              </a:rPr>
              <a:t>charity is liable for its debts </a:t>
            </a:r>
            <a:r>
              <a:rPr lang="en-GB" dirty="0">
                <a:solidFill>
                  <a:schemeClr val="tx1"/>
                </a:solidFill>
                <a:latin typeface="Aptos Light" panose="020B0004020202020204" pitchFamily="34" charset="0"/>
              </a:rPr>
              <a:t>and the people behind it are usually </a:t>
            </a:r>
            <a:r>
              <a:rPr lang="en-GB" dirty="0">
                <a:solidFill>
                  <a:srgbClr val="FF0000"/>
                </a:solidFill>
                <a:latin typeface="Aptos Light" panose="020B0004020202020204" pitchFamily="34" charset="0"/>
              </a:rPr>
              <a:t>protected by limited liability.</a:t>
            </a:r>
          </a:p>
          <a:p>
            <a:pPr>
              <a:buClr>
                <a:schemeClr val="tx1"/>
              </a:buClr>
            </a:pPr>
            <a:r>
              <a:rPr lang="en-GB" dirty="0">
                <a:solidFill>
                  <a:schemeClr val="tx1"/>
                </a:solidFill>
                <a:latin typeface="Aptos Light" panose="020B0004020202020204" pitchFamily="34" charset="0"/>
              </a:rPr>
              <a:t>Makes </a:t>
            </a:r>
            <a:r>
              <a:rPr lang="en-GB" dirty="0">
                <a:solidFill>
                  <a:srgbClr val="FF0000"/>
                </a:solidFill>
                <a:latin typeface="Aptos Light" panose="020B0004020202020204" pitchFamily="34" charset="0"/>
              </a:rPr>
              <a:t>annual returns </a:t>
            </a:r>
            <a:r>
              <a:rPr lang="en-GB" dirty="0">
                <a:solidFill>
                  <a:schemeClr val="tx1"/>
                </a:solidFill>
                <a:latin typeface="Aptos Light" panose="020B0004020202020204" pitchFamily="34" charset="0"/>
              </a:rPr>
              <a:t>to the Charity Commission and Companies House and must comply with </a:t>
            </a:r>
            <a:r>
              <a:rPr lang="en-GB" dirty="0">
                <a:solidFill>
                  <a:srgbClr val="FF0000"/>
                </a:solidFill>
                <a:latin typeface="Aptos Light" panose="020B0004020202020204" pitchFamily="34" charset="0"/>
              </a:rPr>
              <a:t>Charity and Company Law.</a:t>
            </a:r>
            <a:endParaRPr lang="en-GB" dirty="0">
              <a:solidFill>
                <a:schemeClr val="tx1"/>
              </a:solidFill>
              <a:latin typeface="Aptos Light" panose="020B0004020202020204" pitchFamily="34" charset="0"/>
            </a:endParaRP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7" name="Title 1">
            <a:extLst>
              <a:ext uri="{FF2B5EF4-FFF2-40B4-BE49-F238E27FC236}">
                <a16:creationId xmlns:a16="http://schemas.microsoft.com/office/drawing/2014/main" id="{8B91B7D9-18D6-3C5E-3165-97D97BE9A3B4}"/>
              </a:ext>
            </a:extLst>
          </p:cNvPr>
          <p:cNvSpPr>
            <a:spLocks noGrp="1"/>
          </p:cNvSpPr>
          <p:nvPr>
            <p:ph type="title"/>
          </p:nvPr>
        </p:nvSpPr>
        <p:spPr>
          <a:xfrm>
            <a:off x="1206147" y="753582"/>
            <a:ext cx="3048734" cy="4114800"/>
          </a:xfrm>
        </p:spPr>
        <p:txBody>
          <a:bodyPr anchor="ctr">
            <a:normAutofit/>
          </a:bodyPr>
          <a:lstStyle/>
          <a:p>
            <a:pPr algn="ctr"/>
            <a:r>
              <a:rPr lang="en-GB" sz="2000" dirty="0">
                <a:latin typeface="Aptos Light" panose="020B0004020202020204" pitchFamily="34" charset="0"/>
              </a:rPr>
              <a:t>Organisational structures</a:t>
            </a:r>
            <a:br>
              <a:rPr lang="en-GB" sz="2000" dirty="0">
                <a:latin typeface="Aptos Light" panose="020B0004020202020204" pitchFamily="34" charset="0"/>
              </a:rPr>
            </a:br>
            <a:br>
              <a:rPr lang="en-GB" sz="2000" dirty="0">
                <a:latin typeface="Aptos Light" panose="020B0004020202020204" pitchFamily="34" charset="0"/>
              </a:rPr>
            </a:br>
            <a:r>
              <a:rPr lang="en-GB" sz="2800" dirty="0">
                <a:latin typeface="Aptos Light" panose="020B0004020202020204" pitchFamily="34" charset="0"/>
              </a:rPr>
              <a:t> Charitable company</a:t>
            </a:r>
            <a:br>
              <a:rPr lang="en-GB" sz="2800" dirty="0">
                <a:latin typeface="Aptos Light" panose="020B0004020202020204" pitchFamily="34" charset="0"/>
              </a:rPr>
            </a:br>
            <a:endParaRPr lang="en-GB" sz="1600" dirty="0">
              <a:latin typeface="Aptos Light" panose="020B0004020202020204" pitchFamily="34" charset="0"/>
            </a:endParaRPr>
          </a:p>
        </p:txBody>
      </p:sp>
      <p:pic>
        <p:nvPicPr>
          <p:cNvPr id="6" name="Picture 5" descr="Hammersmith United Charities">
            <a:extLst>
              <a:ext uri="{FF2B5EF4-FFF2-40B4-BE49-F238E27FC236}">
                <a16:creationId xmlns:a16="http://schemas.microsoft.com/office/drawing/2014/main" id="{E26080DE-F119-E886-9A30-C7E43D7317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21790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486388" y="1169711"/>
            <a:ext cx="6083272" cy="4179530"/>
          </a:xfrm>
        </p:spPr>
        <p:txBody>
          <a:bodyPr>
            <a:normAutofit/>
          </a:bodyPr>
          <a:lstStyle/>
          <a:p>
            <a:pPr>
              <a:buClr>
                <a:schemeClr val="tx1"/>
              </a:buClr>
            </a:pPr>
            <a:r>
              <a:rPr lang="en-GB" sz="2200" dirty="0">
                <a:latin typeface="Aptos Light" panose="020B0004020202020204" pitchFamily="34" charset="0"/>
              </a:rPr>
              <a:t>A more recent option (Charities Act 2011) providing an alternative to the limited company vehicle. Reports to the </a:t>
            </a:r>
            <a:r>
              <a:rPr lang="en-GB" sz="2200" dirty="0">
                <a:solidFill>
                  <a:srgbClr val="FF0000"/>
                </a:solidFill>
                <a:latin typeface="Aptos Light" panose="020B0004020202020204" pitchFamily="34" charset="0"/>
              </a:rPr>
              <a:t>Charity Commission. </a:t>
            </a:r>
          </a:p>
          <a:p>
            <a:pPr>
              <a:buClr>
                <a:schemeClr val="tx1"/>
              </a:buClr>
            </a:pPr>
            <a:r>
              <a:rPr lang="en-GB" sz="2200" dirty="0">
                <a:solidFill>
                  <a:srgbClr val="FF0000"/>
                </a:solidFill>
                <a:latin typeface="Aptos Light" panose="020B0004020202020204" pitchFamily="34" charset="0"/>
              </a:rPr>
              <a:t>Is an incorporated body </a:t>
            </a:r>
            <a:r>
              <a:rPr lang="en-GB" sz="2200" dirty="0">
                <a:solidFill>
                  <a:schemeClr val="tx1"/>
                </a:solidFill>
                <a:latin typeface="Aptos Light" panose="020B0004020202020204" pitchFamily="34" charset="0"/>
              </a:rPr>
              <a:t>so able to own property in its own right. </a:t>
            </a:r>
          </a:p>
          <a:p>
            <a:pPr>
              <a:buClr>
                <a:schemeClr val="tx1"/>
              </a:buClr>
            </a:pPr>
            <a:r>
              <a:rPr lang="en-GB" sz="2200" dirty="0">
                <a:solidFill>
                  <a:schemeClr val="tx1"/>
                </a:solidFill>
                <a:latin typeface="Aptos Light" panose="020B0004020202020204" pitchFamily="34" charset="0"/>
              </a:rPr>
              <a:t>Quicker and more efficient to run that a charitable company.</a:t>
            </a:r>
          </a:p>
          <a:p>
            <a:pPr>
              <a:buClr>
                <a:schemeClr val="tx1"/>
              </a:buClr>
            </a:pPr>
            <a:r>
              <a:rPr lang="en-GB" sz="2200" dirty="0">
                <a:solidFill>
                  <a:schemeClr val="tx1"/>
                </a:solidFill>
                <a:latin typeface="Aptos Light" panose="020B0004020202020204" pitchFamily="34" charset="0"/>
              </a:rPr>
              <a:t>Regulation is less complex and onerous.</a:t>
            </a:r>
            <a:endParaRPr lang="en-GB" sz="2200" dirty="0">
              <a:solidFill>
                <a:srgbClr val="FF0000"/>
              </a:solidFill>
              <a:latin typeface="Aptos Light" panose="020B0004020202020204" pitchFamily="34" charset="0"/>
            </a:endParaRPr>
          </a:p>
          <a:p>
            <a:pPr>
              <a:buClr>
                <a:schemeClr val="tx1"/>
              </a:buClr>
            </a:pPr>
            <a:r>
              <a:rPr lang="en-GB" sz="2200" dirty="0">
                <a:solidFill>
                  <a:schemeClr val="tx1"/>
                </a:solidFill>
                <a:latin typeface="Aptos Light" panose="020B0004020202020204" pitchFamily="34" charset="0"/>
              </a:rPr>
              <a:t>Makes </a:t>
            </a:r>
            <a:r>
              <a:rPr lang="en-GB" sz="2200" dirty="0">
                <a:solidFill>
                  <a:srgbClr val="FF0000"/>
                </a:solidFill>
                <a:latin typeface="Aptos Light" panose="020B0004020202020204" pitchFamily="34" charset="0"/>
              </a:rPr>
              <a:t>annual returns </a:t>
            </a:r>
            <a:r>
              <a:rPr lang="en-GB" sz="2200" dirty="0">
                <a:solidFill>
                  <a:schemeClr val="tx1"/>
                </a:solidFill>
                <a:latin typeface="Aptos Light" panose="020B0004020202020204" pitchFamily="34" charset="0"/>
              </a:rPr>
              <a:t>to the Charity Commission and must comply with </a:t>
            </a:r>
            <a:r>
              <a:rPr lang="en-GB" sz="2200" dirty="0">
                <a:solidFill>
                  <a:srgbClr val="FF0000"/>
                </a:solidFill>
                <a:latin typeface="Aptos Light" panose="020B0004020202020204" pitchFamily="34" charset="0"/>
              </a:rPr>
              <a:t>Charity Law.</a:t>
            </a:r>
            <a:endParaRPr lang="en-GB" sz="2200" dirty="0">
              <a:solidFill>
                <a:schemeClr val="tx1"/>
              </a:solidFill>
              <a:latin typeface="Aptos Light" panose="020B0004020202020204" pitchFamily="34" charset="0"/>
            </a:endParaRP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13" name="Title 1">
            <a:extLst>
              <a:ext uri="{FF2B5EF4-FFF2-40B4-BE49-F238E27FC236}">
                <a16:creationId xmlns:a16="http://schemas.microsoft.com/office/drawing/2014/main" id="{FB7590E8-221D-4644-3C71-B2768FC2DF25}"/>
              </a:ext>
            </a:extLst>
          </p:cNvPr>
          <p:cNvSpPr>
            <a:spLocks noGrp="1"/>
          </p:cNvSpPr>
          <p:nvPr>
            <p:ph type="title"/>
          </p:nvPr>
        </p:nvSpPr>
        <p:spPr>
          <a:xfrm>
            <a:off x="977751" y="474642"/>
            <a:ext cx="3505525" cy="4114800"/>
          </a:xfrm>
        </p:spPr>
        <p:txBody>
          <a:bodyPr anchor="ctr">
            <a:normAutofit/>
          </a:bodyPr>
          <a:lstStyle/>
          <a:p>
            <a:pPr algn="ctr"/>
            <a:r>
              <a:rPr lang="en-GB" sz="2000" dirty="0">
                <a:latin typeface="Aptos Light" panose="020B0004020202020204" pitchFamily="34" charset="0"/>
              </a:rPr>
              <a:t>Organisational structures</a:t>
            </a:r>
            <a:br>
              <a:rPr lang="en-GB" sz="2000" dirty="0">
                <a:latin typeface="Aptos Light" panose="020B0004020202020204" pitchFamily="34" charset="0"/>
              </a:rPr>
            </a:br>
            <a:br>
              <a:rPr lang="en-GB" sz="2000" dirty="0">
                <a:latin typeface="Aptos Light" panose="020B0004020202020204" pitchFamily="34" charset="0"/>
              </a:rPr>
            </a:br>
            <a:r>
              <a:rPr lang="en-GB" sz="2800" dirty="0">
                <a:latin typeface="Aptos Light" panose="020B0004020202020204" pitchFamily="34" charset="0"/>
              </a:rPr>
              <a:t> Charitable incorporated organisation</a:t>
            </a:r>
            <a:br>
              <a:rPr lang="en-GB" sz="2800" dirty="0">
                <a:latin typeface="Aptos Light" panose="020B0004020202020204" pitchFamily="34" charset="0"/>
              </a:rPr>
            </a:br>
            <a:endParaRPr lang="en-GB" sz="1600" dirty="0">
              <a:latin typeface="Aptos Light" panose="020B0004020202020204" pitchFamily="34" charset="0"/>
            </a:endParaRPr>
          </a:p>
        </p:txBody>
      </p:sp>
      <p:pic>
        <p:nvPicPr>
          <p:cNvPr id="6" name="Picture 5" descr="Hammersmith United Charities">
            <a:extLst>
              <a:ext uri="{FF2B5EF4-FFF2-40B4-BE49-F238E27FC236}">
                <a16:creationId xmlns:a16="http://schemas.microsoft.com/office/drawing/2014/main" id="{2602D760-5BDE-DD1F-294F-AD6FD1CA21A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103487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435614" y="1215431"/>
            <a:ext cx="6083272" cy="4236680"/>
          </a:xfrm>
        </p:spPr>
        <p:txBody>
          <a:bodyPr>
            <a:normAutofit fontScale="92500"/>
          </a:bodyPr>
          <a:lstStyle/>
          <a:p>
            <a:pPr>
              <a:buClr>
                <a:schemeClr val="tx1"/>
              </a:buClr>
            </a:pPr>
            <a:r>
              <a:rPr lang="en-GB" sz="2200" dirty="0">
                <a:latin typeface="Aptos Light" panose="020B0004020202020204" pitchFamily="34" charset="0"/>
              </a:rPr>
              <a:t>No requirement to be incorporated. Incorporation protects people who run the club from liability.</a:t>
            </a:r>
            <a:endParaRPr lang="en-GB" sz="2200" dirty="0">
              <a:solidFill>
                <a:srgbClr val="FF0000"/>
              </a:solidFill>
              <a:latin typeface="Aptos Light" panose="020B0004020202020204" pitchFamily="34" charset="0"/>
            </a:endParaRPr>
          </a:p>
          <a:p>
            <a:pPr>
              <a:buClr>
                <a:schemeClr val="tx1"/>
              </a:buClr>
            </a:pPr>
            <a:r>
              <a:rPr lang="en-GB" sz="2200" dirty="0">
                <a:solidFill>
                  <a:srgbClr val="FF0000"/>
                </a:solidFill>
                <a:latin typeface="Aptos Light" panose="020B0004020202020204" pitchFamily="34" charset="0"/>
              </a:rPr>
              <a:t>Exempt from Corporation Tax </a:t>
            </a:r>
            <a:r>
              <a:rPr lang="en-GB" sz="2200" dirty="0">
                <a:solidFill>
                  <a:schemeClr val="tx1"/>
                </a:solidFill>
                <a:latin typeface="Aptos Light" panose="020B0004020202020204" pitchFamily="34" charset="0"/>
              </a:rPr>
              <a:t>and income from profits from property, and CT on interest received.</a:t>
            </a:r>
          </a:p>
          <a:p>
            <a:pPr>
              <a:buClr>
                <a:schemeClr val="tx1"/>
              </a:buClr>
            </a:pPr>
            <a:r>
              <a:rPr lang="en-GB" sz="2200" dirty="0">
                <a:solidFill>
                  <a:schemeClr val="tx1"/>
                </a:solidFill>
                <a:latin typeface="Aptos Light" panose="020B0004020202020204" pitchFamily="34" charset="0"/>
              </a:rPr>
              <a:t>Benefit from </a:t>
            </a:r>
            <a:r>
              <a:rPr lang="en-GB" sz="2200" dirty="0">
                <a:solidFill>
                  <a:srgbClr val="FF0000"/>
                </a:solidFill>
                <a:latin typeface="Aptos Light" panose="020B0004020202020204" pitchFamily="34" charset="0"/>
              </a:rPr>
              <a:t>business rates relief</a:t>
            </a:r>
            <a:r>
              <a:rPr lang="en-GB" sz="2200" dirty="0">
                <a:solidFill>
                  <a:schemeClr val="tx1"/>
                </a:solidFill>
                <a:latin typeface="Aptos Light" panose="020B0004020202020204" pitchFamily="34" charset="0"/>
              </a:rPr>
              <a:t>.</a:t>
            </a:r>
          </a:p>
          <a:p>
            <a:pPr>
              <a:buClr>
                <a:schemeClr val="tx1"/>
              </a:buClr>
            </a:pPr>
            <a:r>
              <a:rPr lang="en-GB" sz="2200" dirty="0">
                <a:solidFill>
                  <a:srgbClr val="FF0000"/>
                </a:solidFill>
                <a:latin typeface="Aptos Light" panose="020B0004020202020204" pitchFamily="34" charset="0"/>
              </a:rPr>
              <a:t>Donor/donation benefits </a:t>
            </a:r>
            <a:r>
              <a:rPr lang="en-GB" sz="2200" dirty="0">
                <a:solidFill>
                  <a:schemeClr val="tx1"/>
                </a:solidFill>
                <a:latin typeface="Aptos Light" panose="020B0004020202020204" pitchFamily="34" charset="0"/>
              </a:rPr>
              <a:t>(Gift Aid, Inheritance Tax relief, Capital Gains relief).</a:t>
            </a:r>
          </a:p>
          <a:p>
            <a:pPr>
              <a:buClr>
                <a:schemeClr val="tx1"/>
              </a:buClr>
            </a:pPr>
            <a:r>
              <a:rPr lang="en-GB" sz="2200" dirty="0">
                <a:solidFill>
                  <a:schemeClr val="tx1"/>
                </a:solidFill>
                <a:latin typeface="Aptos Light" panose="020B0004020202020204" pitchFamily="34" charset="0"/>
              </a:rPr>
              <a:t>CASCs must register with and are regulated by </a:t>
            </a:r>
            <a:r>
              <a:rPr lang="en-GB" sz="2200" dirty="0">
                <a:solidFill>
                  <a:srgbClr val="FF0000"/>
                </a:solidFill>
                <a:latin typeface="Aptos Light" panose="020B0004020202020204" pitchFamily="34" charset="0"/>
              </a:rPr>
              <a:t>HMRC </a:t>
            </a:r>
            <a:r>
              <a:rPr lang="en-GB" sz="2200" dirty="0">
                <a:solidFill>
                  <a:schemeClr val="tx1"/>
                </a:solidFill>
                <a:latin typeface="Aptos Light" panose="020B0004020202020204" pitchFamily="34" charset="0"/>
              </a:rPr>
              <a:t>– and cannot be removed from the register.</a:t>
            </a:r>
          </a:p>
          <a:p>
            <a:pPr>
              <a:buClr>
                <a:schemeClr val="tx1"/>
              </a:buClr>
            </a:pPr>
            <a:r>
              <a:rPr lang="en-GB" sz="2200" dirty="0">
                <a:solidFill>
                  <a:srgbClr val="FF0000"/>
                </a:solidFill>
                <a:latin typeface="Aptos Light" panose="020B0004020202020204" pitchFamily="34" charset="0"/>
              </a:rPr>
              <a:t>CASCs cannot become charities.</a:t>
            </a:r>
            <a:endParaRPr lang="en-GB" sz="2200" dirty="0">
              <a:solidFill>
                <a:schemeClr val="tx1"/>
              </a:solidFill>
              <a:latin typeface="Aptos Light" panose="020B0004020202020204" pitchFamily="34" charset="0"/>
            </a:endParaRP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7" name="Title 1">
            <a:extLst>
              <a:ext uri="{FF2B5EF4-FFF2-40B4-BE49-F238E27FC236}">
                <a16:creationId xmlns:a16="http://schemas.microsoft.com/office/drawing/2014/main" id="{222401DF-1502-6D41-CA95-754C05216B89}"/>
              </a:ext>
            </a:extLst>
          </p:cNvPr>
          <p:cNvSpPr>
            <a:spLocks noGrp="1"/>
          </p:cNvSpPr>
          <p:nvPr>
            <p:ph type="title"/>
          </p:nvPr>
        </p:nvSpPr>
        <p:spPr>
          <a:xfrm>
            <a:off x="1206147" y="628650"/>
            <a:ext cx="3048734" cy="4114800"/>
          </a:xfrm>
        </p:spPr>
        <p:txBody>
          <a:bodyPr anchor="ctr">
            <a:normAutofit/>
          </a:bodyPr>
          <a:lstStyle/>
          <a:p>
            <a:pPr algn="ctr"/>
            <a:r>
              <a:rPr lang="en-GB" sz="2000" dirty="0">
                <a:latin typeface="Aptos Light" panose="020B0004020202020204" pitchFamily="34" charset="0"/>
              </a:rPr>
              <a:t>Organisational structures</a:t>
            </a:r>
            <a:br>
              <a:rPr lang="en-GB" sz="2000" dirty="0">
                <a:latin typeface="Aptos Light" panose="020B0004020202020204" pitchFamily="34" charset="0"/>
              </a:rPr>
            </a:br>
            <a:br>
              <a:rPr lang="en-GB" sz="2000" dirty="0">
                <a:latin typeface="Aptos Light" panose="020B0004020202020204" pitchFamily="34" charset="0"/>
              </a:rPr>
            </a:br>
            <a:r>
              <a:rPr lang="en-GB" sz="2800" dirty="0">
                <a:latin typeface="Aptos Light" panose="020B0004020202020204" pitchFamily="34" charset="0"/>
              </a:rPr>
              <a:t> community amateur sports club</a:t>
            </a:r>
            <a:br>
              <a:rPr lang="en-GB" sz="2800" dirty="0">
                <a:latin typeface="Aptos Light" panose="020B0004020202020204" pitchFamily="34" charset="0"/>
              </a:rPr>
            </a:br>
            <a:endParaRPr lang="en-GB" sz="1600" dirty="0">
              <a:latin typeface="Aptos Light" panose="020B0004020202020204" pitchFamily="34" charset="0"/>
            </a:endParaRPr>
          </a:p>
        </p:txBody>
      </p:sp>
      <p:pic>
        <p:nvPicPr>
          <p:cNvPr id="6" name="Picture 5" descr="Hammersmith United Charities">
            <a:extLst>
              <a:ext uri="{FF2B5EF4-FFF2-40B4-BE49-F238E27FC236}">
                <a16:creationId xmlns:a16="http://schemas.microsoft.com/office/drawing/2014/main" id="{08B270F9-18B5-F16A-E145-298F0B8D767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961115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753ACD-8389-4A4D-8E6D-14DCDB25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1444FB-BAF3-4658-AA26-CD0DB049D5E1}"/>
              </a:ext>
            </a:extLst>
          </p:cNvPr>
          <p:cNvSpPr>
            <a:spLocks noGrp="1"/>
          </p:cNvSpPr>
          <p:nvPr>
            <p:ph idx="1"/>
          </p:nvPr>
        </p:nvSpPr>
        <p:spPr>
          <a:xfrm>
            <a:off x="5410200" y="803950"/>
            <a:ext cx="6083272" cy="5232685"/>
          </a:xfrm>
        </p:spPr>
        <p:txBody>
          <a:bodyPr>
            <a:normAutofit fontScale="92500" lnSpcReduction="20000"/>
          </a:bodyPr>
          <a:lstStyle/>
          <a:p>
            <a:pPr>
              <a:buClr>
                <a:schemeClr val="tx1"/>
              </a:buClr>
            </a:pPr>
            <a:r>
              <a:rPr lang="en-GB" dirty="0">
                <a:latin typeface="Aptos Light" panose="020B0004020202020204" pitchFamily="34" charset="0"/>
              </a:rPr>
              <a:t>Community Interest Companies are </a:t>
            </a:r>
            <a:r>
              <a:rPr lang="en-GB" dirty="0">
                <a:solidFill>
                  <a:srgbClr val="FF0000"/>
                </a:solidFill>
                <a:latin typeface="Aptos Light" panose="020B0004020202020204" pitchFamily="34" charset="0"/>
              </a:rPr>
              <a:t>not charities.</a:t>
            </a:r>
          </a:p>
          <a:p>
            <a:pPr>
              <a:buClr>
                <a:schemeClr val="tx1"/>
              </a:buClr>
            </a:pPr>
            <a:r>
              <a:rPr lang="en-GB" dirty="0">
                <a:solidFill>
                  <a:schemeClr val="tx1"/>
                </a:solidFill>
                <a:latin typeface="Aptos Light" panose="020B0004020202020204" pitchFamily="34" charset="0"/>
              </a:rPr>
              <a:t>Regulated by </a:t>
            </a:r>
            <a:r>
              <a:rPr lang="en-GB" dirty="0">
                <a:solidFill>
                  <a:srgbClr val="FF0000"/>
                </a:solidFill>
                <a:latin typeface="Aptos Light" panose="020B0004020202020204" pitchFamily="34" charset="0"/>
              </a:rPr>
              <a:t>Community Interest Company Regulations 2005.</a:t>
            </a:r>
            <a:endParaRPr lang="en-GB" dirty="0">
              <a:solidFill>
                <a:schemeClr val="tx1"/>
              </a:solidFill>
              <a:latin typeface="Aptos Light" panose="020B0004020202020204" pitchFamily="34" charset="0"/>
            </a:endParaRPr>
          </a:p>
          <a:p>
            <a:pPr>
              <a:buClr>
                <a:schemeClr val="tx1"/>
              </a:buClr>
            </a:pPr>
            <a:r>
              <a:rPr lang="en-GB" dirty="0">
                <a:solidFill>
                  <a:schemeClr val="tx1"/>
                </a:solidFill>
                <a:latin typeface="Aptos Light" panose="020B0004020202020204" pitchFamily="34" charset="0"/>
              </a:rPr>
              <a:t>Must meet Community Interest Test.</a:t>
            </a:r>
          </a:p>
          <a:p>
            <a:pPr>
              <a:buClr>
                <a:schemeClr val="tx1"/>
              </a:buClr>
            </a:pPr>
            <a:r>
              <a:rPr lang="en-GB" dirty="0">
                <a:solidFill>
                  <a:schemeClr val="tx1"/>
                </a:solidFill>
                <a:latin typeface="Aptos Light" panose="020B0004020202020204" pitchFamily="34" charset="0"/>
              </a:rPr>
              <a:t>Members have limited liability for CIC’s debts.</a:t>
            </a:r>
          </a:p>
          <a:p>
            <a:pPr>
              <a:buClr>
                <a:schemeClr val="tx1"/>
              </a:buClr>
            </a:pPr>
            <a:r>
              <a:rPr lang="en-GB" dirty="0">
                <a:solidFill>
                  <a:schemeClr val="tx1"/>
                </a:solidFill>
                <a:latin typeface="Aptos Light" panose="020B0004020202020204" pitchFamily="34" charset="0"/>
              </a:rPr>
              <a:t>Reports to </a:t>
            </a:r>
            <a:r>
              <a:rPr lang="en-GB" dirty="0">
                <a:solidFill>
                  <a:srgbClr val="FF0000"/>
                </a:solidFill>
                <a:latin typeface="Aptos Light" panose="020B0004020202020204" pitchFamily="34" charset="0"/>
              </a:rPr>
              <a:t>Companies House</a:t>
            </a:r>
            <a:r>
              <a:rPr lang="en-GB" dirty="0">
                <a:solidFill>
                  <a:schemeClr val="tx1"/>
                </a:solidFill>
                <a:latin typeface="Aptos Light" panose="020B0004020202020204" pitchFamily="34" charset="0"/>
              </a:rPr>
              <a:t>, directors pay must be transparent and </a:t>
            </a:r>
            <a:r>
              <a:rPr lang="en-GB" dirty="0">
                <a:solidFill>
                  <a:srgbClr val="FF0000"/>
                </a:solidFill>
                <a:latin typeface="Aptos Light" panose="020B0004020202020204" pitchFamily="34" charset="0"/>
              </a:rPr>
              <a:t>annual CIC report </a:t>
            </a:r>
            <a:r>
              <a:rPr lang="en-GB" dirty="0">
                <a:solidFill>
                  <a:schemeClr val="tx1"/>
                </a:solidFill>
                <a:latin typeface="Aptos Light" panose="020B0004020202020204" pitchFamily="34" charset="0"/>
              </a:rPr>
              <a:t>placed on public record (CIC34)</a:t>
            </a:r>
            <a:endParaRPr lang="en-GB" dirty="0">
              <a:solidFill>
                <a:srgbClr val="FF0000"/>
              </a:solidFill>
              <a:latin typeface="Aptos Light" panose="020B0004020202020204" pitchFamily="34" charset="0"/>
            </a:endParaRPr>
          </a:p>
          <a:p>
            <a:pPr>
              <a:buClr>
                <a:schemeClr val="tx1"/>
              </a:buClr>
            </a:pPr>
            <a:r>
              <a:rPr lang="en-GB" dirty="0">
                <a:solidFill>
                  <a:schemeClr val="tx1"/>
                </a:solidFill>
                <a:latin typeface="Aptos Light" panose="020B0004020202020204" pitchFamily="34" charset="0"/>
              </a:rPr>
              <a:t>Adopt </a:t>
            </a:r>
            <a:r>
              <a:rPr lang="en-GB" dirty="0">
                <a:solidFill>
                  <a:srgbClr val="FF0000"/>
                </a:solidFill>
                <a:latin typeface="Aptos Light" panose="020B0004020202020204" pitchFamily="34" charset="0"/>
              </a:rPr>
              <a:t>additional clauses </a:t>
            </a:r>
            <a:r>
              <a:rPr lang="en-GB" dirty="0">
                <a:solidFill>
                  <a:schemeClr val="tx1"/>
                </a:solidFill>
                <a:latin typeface="Aptos Light" panose="020B0004020202020204" pitchFamily="34" charset="0"/>
              </a:rPr>
              <a:t>(e.g. Asset Lock, Dividend Cap).</a:t>
            </a:r>
          </a:p>
          <a:p>
            <a:pPr>
              <a:buClr>
                <a:schemeClr val="tx1"/>
              </a:buClr>
            </a:pPr>
            <a:r>
              <a:rPr lang="en-GB" dirty="0">
                <a:solidFill>
                  <a:srgbClr val="FF0000"/>
                </a:solidFill>
                <a:latin typeface="Aptos Light" panose="020B0004020202020204" pitchFamily="34" charset="0"/>
              </a:rPr>
              <a:t>CICs cannot become ordinary companies </a:t>
            </a:r>
            <a:r>
              <a:rPr lang="en-GB" dirty="0">
                <a:solidFill>
                  <a:schemeClr val="tx1"/>
                </a:solidFill>
                <a:latin typeface="Aptos Light" panose="020B0004020202020204" pitchFamily="34" charset="0"/>
              </a:rPr>
              <a:t>(they can become a charity or CIO). Charities can become CICs (subject to Charity Commission approval).</a:t>
            </a:r>
          </a:p>
        </p:txBody>
      </p:sp>
      <p:pic>
        <p:nvPicPr>
          <p:cNvPr id="5" name="Picture 4">
            <a:extLst>
              <a:ext uri="{FF2B5EF4-FFF2-40B4-BE49-F238E27FC236}">
                <a16:creationId xmlns:a16="http://schemas.microsoft.com/office/drawing/2014/main" id="{E831463B-1AEF-6EB7-30E5-B8441A970DF3}"/>
              </a:ext>
            </a:extLst>
          </p:cNvPr>
          <p:cNvPicPr>
            <a:picLocks noChangeAspect="1"/>
          </p:cNvPicPr>
          <p:nvPr/>
        </p:nvPicPr>
        <p:blipFill rotWithShape="1">
          <a:blip r:embed="rId3"/>
          <a:srcRect l="4200" t="8062" r="3340" b="7907"/>
          <a:stretch/>
        </p:blipFill>
        <p:spPr>
          <a:xfrm>
            <a:off x="1507783" y="3920757"/>
            <a:ext cx="2155667" cy="2115879"/>
          </a:xfrm>
          <a:prstGeom prst="rect">
            <a:avLst/>
          </a:prstGeom>
        </p:spPr>
      </p:pic>
      <p:sp>
        <p:nvSpPr>
          <p:cNvPr id="7" name="Title 1">
            <a:extLst>
              <a:ext uri="{FF2B5EF4-FFF2-40B4-BE49-F238E27FC236}">
                <a16:creationId xmlns:a16="http://schemas.microsoft.com/office/drawing/2014/main" id="{2C30C271-EF08-6075-3118-7968DBDC2B37}"/>
              </a:ext>
            </a:extLst>
          </p:cNvPr>
          <p:cNvSpPr>
            <a:spLocks noGrp="1"/>
          </p:cNvSpPr>
          <p:nvPr>
            <p:ph type="title"/>
          </p:nvPr>
        </p:nvSpPr>
        <p:spPr>
          <a:xfrm>
            <a:off x="1061249" y="531792"/>
            <a:ext cx="3048734" cy="4114800"/>
          </a:xfrm>
        </p:spPr>
        <p:txBody>
          <a:bodyPr anchor="ctr">
            <a:normAutofit/>
          </a:bodyPr>
          <a:lstStyle/>
          <a:p>
            <a:pPr algn="ctr"/>
            <a:r>
              <a:rPr lang="en-GB" sz="2000" dirty="0">
                <a:latin typeface="Aptos Light" panose="020B0004020202020204" pitchFamily="34" charset="0"/>
              </a:rPr>
              <a:t>Organisational structures</a:t>
            </a:r>
            <a:br>
              <a:rPr lang="en-GB" sz="2000" dirty="0">
                <a:latin typeface="Aptos Light" panose="020B0004020202020204" pitchFamily="34" charset="0"/>
              </a:rPr>
            </a:br>
            <a:br>
              <a:rPr lang="en-GB" sz="2000" dirty="0">
                <a:latin typeface="Aptos Light" panose="020B0004020202020204" pitchFamily="34" charset="0"/>
              </a:rPr>
            </a:br>
            <a:r>
              <a:rPr lang="en-GB" sz="2800" dirty="0">
                <a:latin typeface="Aptos Light" panose="020B0004020202020204" pitchFamily="34" charset="0"/>
              </a:rPr>
              <a:t> community interest company</a:t>
            </a:r>
            <a:br>
              <a:rPr lang="en-GB" sz="2800" dirty="0">
                <a:latin typeface="Aptos Light" panose="020B0004020202020204" pitchFamily="34" charset="0"/>
              </a:rPr>
            </a:br>
            <a:endParaRPr lang="en-GB" sz="1600" dirty="0">
              <a:latin typeface="Aptos Light" panose="020B0004020202020204" pitchFamily="34" charset="0"/>
            </a:endParaRPr>
          </a:p>
        </p:txBody>
      </p:sp>
      <p:pic>
        <p:nvPicPr>
          <p:cNvPr id="6" name="Picture 5" descr="Hammersmith United Charities">
            <a:extLst>
              <a:ext uri="{FF2B5EF4-FFF2-40B4-BE49-F238E27FC236}">
                <a16:creationId xmlns:a16="http://schemas.microsoft.com/office/drawing/2014/main" id="{7DAE36B0-057A-CC90-C39B-D82EF08F88B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04802" y="83427"/>
            <a:ext cx="1459230" cy="1340310"/>
          </a:xfrm>
          <a:prstGeom prst="rect">
            <a:avLst/>
          </a:prstGeom>
          <a:noFill/>
          <a:ln>
            <a:noFill/>
          </a:ln>
        </p:spPr>
      </p:pic>
    </p:spTree>
    <p:extLst>
      <p:ext uri="{BB962C8B-B14F-4D97-AF65-F5344CB8AC3E}">
        <p14:creationId xmlns:p14="http://schemas.microsoft.com/office/powerpoint/2010/main" val="3842066068"/>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7B011BA6101D419AF19D2AE3816395" ma:contentTypeVersion="16" ma:contentTypeDescription="Create a new document." ma:contentTypeScope="" ma:versionID="5648cfa010e1d60d88d2bacfe1c256cc">
  <xsd:schema xmlns:xsd="http://www.w3.org/2001/XMLSchema" xmlns:xs="http://www.w3.org/2001/XMLSchema" xmlns:p="http://schemas.microsoft.com/office/2006/metadata/properties" xmlns:ns2="79925ae1-79d1-4684-9a2a-5a75ca899f6d" xmlns:ns3="808e7b0f-a8bc-49c5-8581-cca4f33314c3" targetNamespace="http://schemas.microsoft.com/office/2006/metadata/properties" ma:root="true" ma:fieldsID="3c953b3a71e4ac3ebda000c9b1866bb4" ns2:_="" ns3:_="">
    <xsd:import namespace="79925ae1-79d1-4684-9a2a-5a75ca899f6d"/>
    <xsd:import namespace="808e7b0f-a8bc-49c5-8581-cca4f33314c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925ae1-79d1-4684-9a2a-5a75ca899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b51d1dc-59d3-4f7c-aa54-262f885db52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8e7b0f-a8bc-49c5-8581-cca4f33314c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823acb3a-28ab-42dd-aa87-2532f1b45d1d}" ma:internalName="TaxCatchAll" ma:showField="CatchAllData" ma:web="808e7b0f-a8bc-49c5-8581-cca4f33314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9925ae1-79d1-4684-9a2a-5a75ca899f6d">
      <Terms xmlns="http://schemas.microsoft.com/office/infopath/2007/PartnerControls"/>
    </lcf76f155ced4ddcb4097134ff3c332f>
    <TaxCatchAll xmlns="808e7b0f-a8bc-49c5-8581-cca4f33314c3" xsi:nil="true"/>
  </documentManagement>
</p:properties>
</file>

<file path=customXml/itemProps1.xml><?xml version="1.0" encoding="utf-8"?>
<ds:datastoreItem xmlns:ds="http://schemas.openxmlformats.org/officeDocument/2006/customXml" ds:itemID="{98715C1E-FA96-4B52-A3BF-FDA134B49153}"/>
</file>

<file path=customXml/itemProps2.xml><?xml version="1.0" encoding="utf-8"?>
<ds:datastoreItem xmlns:ds="http://schemas.openxmlformats.org/officeDocument/2006/customXml" ds:itemID="{C8B96AFC-51FD-4C38-A2E8-B263A0A34527}"/>
</file>

<file path=customXml/itemProps3.xml><?xml version="1.0" encoding="utf-8"?>
<ds:datastoreItem xmlns:ds="http://schemas.openxmlformats.org/officeDocument/2006/customXml" ds:itemID="{76267A28-4A33-4084-959E-684CE0A0F18B}"/>
</file>

<file path=docProps/app.xml><?xml version="1.0" encoding="utf-8"?>
<Properties xmlns="http://schemas.openxmlformats.org/officeDocument/2006/extended-properties" xmlns:vt="http://schemas.openxmlformats.org/officeDocument/2006/docPropsVTypes">
  <TotalTime>703</TotalTime>
  <Words>5622</Words>
  <Application>Microsoft Office PowerPoint</Application>
  <PresentationFormat>Widescreen</PresentationFormat>
  <Paragraphs>408</Paragraphs>
  <Slides>26</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Aptos</vt:lpstr>
      <vt:lpstr>Aptos Light</vt:lpstr>
      <vt:lpstr>Arial</vt:lpstr>
      <vt:lpstr>Courier New</vt:lpstr>
      <vt:lpstr>Dreaming Outloud Pro</vt:lpstr>
      <vt:lpstr>GDS Transport</vt:lpstr>
      <vt:lpstr>Gill Sans MT</vt:lpstr>
      <vt:lpstr>Goudy Old Style</vt:lpstr>
      <vt:lpstr>ClassicFrameVTI</vt:lpstr>
      <vt:lpstr>Community Interest Companies An introduction</vt:lpstr>
      <vt:lpstr>CIC Workshop   agenda</vt:lpstr>
      <vt:lpstr>Organisational structures  meet the family </vt:lpstr>
      <vt:lpstr>Meet the family   organisational structures</vt:lpstr>
      <vt:lpstr>Organisational structures   Charitable Trust </vt:lpstr>
      <vt:lpstr>Organisational structures   Charitable company </vt:lpstr>
      <vt:lpstr>Organisational structures   Charitable incorporated organisation </vt:lpstr>
      <vt:lpstr>Organisational structures   community amateur sports club </vt:lpstr>
      <vt:lpstr>Organisational structures   community interest company </vt:lpstr>
      <vt:lpstr>Organisational structures   limited company </vt:lpstr>
      <vt:lpstr>Organisational structures   social enterprise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Leesa Harwood</dc:creator>
  <cp:lastModifiedBy>Leesa Harwood</cp:lastModifiedBy>
  <cp:revision>2</cp:revision>
  <cp:lastPrinted>2024-03-20T17:04:55Z</cp:lastPrinted>
  <dcterms:created xsi:type="dcterms:W3CDTF">2021-02-05T15:15:54Z</dcterms:created>
  <dcterms:modified xsi:type="dcterms:W3CDTF">2024-04-08T14:11:37Z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0x0101005B7B011BA6101D419AF19D2AE3816395</vt:lpwstr>
  </property>
</Properties>
</file>